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</p:sldIdLst>
  <p:sldSz cx="18288000" cy="10287000"/>
  <p:notesSz cx="6858000" cy="9144000"/>
  <p:embeddedFontLst>
    <p:embeddedFont>
      <p:font typeface="Cristik" panose="02000503000000000000" charset="0"/>
      <p:regular r:id="rId18"/>
    </p:embeddedFont>
    <p:embeddedFont>
      <p:font typeface="Poppins Bold" panose="020B0604020202020204" charset="0"/>
      <p:regular r:id="rId19"/>
    </p:embeddedFont>
    <p:embeddedFont>
      <p:font typeface="Retropix" panose="020B0604020202020204" charset="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9FDC633-A286-4C0C-AE8A-AD6620690246}" v="3" dt="2024-11-29T03:43:18.86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font" Target="fonts/font1.fntdata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font" Target="fonts/font3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font" Target="fonts/font2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41.svg"/><Relationship Id="rId4" Type="http://schemas.openxmlformats.org/officeDocument/2006/relationships/image" Target="../media/image4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35.svg"/><Relationship Id="rId7" Type="http://schemas.openxmlformats.org/officeDocument/2006/relationships/image" Target="../media/image56.png"/><Relationship Id="rId12" Type="http://schemas.openxmlformats.org/officeDocument/2006/relationships/image" Target="../media/image61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svg"/><Relationship Id="rId11" Type="http://schemas.openxmlformats.org/officeDocument/2006/relationships/image" Target="../media/image60.svg"/><Relationship Id="rId5" Type="http://schemas.openxmlformats.org/officeDocument/2006/relationships/image" Target="../media/image40.png"/><Relationship Id="rId10" Type="http://schemas.openxmlformats.org/officeDocument/2006/relationships/image" Target="../media/image59.png"/><Relationship Id="rId4" Type="http://schemas.openxmlformats.org/officeDocument/2006/relationships/image" Target="../media/image55.png"/><Relationship Id="rId9" Type="http://schemas.openxmlformats.org/officeDocument/2006/relationships/image" Target="../media/image58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35.svg"/><Relationship Id="rId7" Type="http://schemas.openxmlformats.org/officeDocument/2006/relationships/image" Target="../media/image41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Relationship Id="rId9" Type="http://schemas.openxmlformats.org/officeDocument/2006/relationships/image" Target="../media/image6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5" Type="http://schemas.openxmlformats.org/officeDocument/2006/relationships/image" Target="../media/image64.png"/><Relationship Id="rId4" Type="http://schemas.openxmlformats.org/officeDocument/2006/relationships/image" Target="../media/image6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2.png"/><Relationship Id="rId18" Type="http://schemas.openxmlformats.org/officeDocument/2006/relationships/image" Target="../media/image27.png"/><Relationship Id="rId3" Type="http://schemas.openxmlformats.org/officeDocument/2006/relationships/image" Target="../media/image2.svg"/><Relationship Id="rId21" Type="http://schemas.openxmlformats.org/officeDocument/2006/relationships/image" Target="../media/image30.svg"/><Relationship Id="rId7" Type="http://schemas.openxmlformats.org/officeDocument/2006/relationships/image" Target="../media/image6.svg"/><Relationship Id="rId12" Type="http://schemas.openxmlformats.org/officeDocument/2006/relationships/image" Target="../media/image21.png"/><Relationship Id="rId17" Type="http://schemas.openxmlformats.org/officeDocument/2006/relationships/image" Target="../media/image26.png"/><Relationship Id="rId2" Type="http://schemas.openxmlformats.org/officeDocument/2006/relationships/image" Target="../media/image1.png"/><Relationship Id="rId16" Type="http://schemas.openxmlformats.org/officeDocument/2006/relationships/image" Target="../media/image25.svg"/><Relationship Id="rId20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4.svg"/><Relationship Id="rId24" Type="http://schemas.openxmlformats.org/officeDocument/2006/relationships/image" Target="../media/image33.png"/><Relationship Id="rId5" Type="http://schemas.openxmlformats.org/officeDocument/2006/relationships/image" Target="../media/image4.svg"/><Relationship Id="rId15" Type="http://schemas.openxmlformats.org/officeDocument/2006/relationships/image" Target="../media/image24.png"/><Relationship Id="rId23" Type="http://schemas.openxmlformats.org/officeDocument/2006/relationships/image" Target="../media/image32.svg"/><Relationship Id="rId10" Type="http://schemas.openxmlformats.org/officeDocument/2006/relationships/image" Target="../media/image13.png"/><Relationship Id="rId19" Type="http://schemas.openxmlformats.org/officeDocument/2006/relationships/image" Target="../media/image28.svg"/><Relationship Id="rId4" Type="http://schemas.openxmlformats.org/officeDocument/2006/relationships/image" Target="../media/image3.png"/><Relationship Id="rId9" Type="http://schemas.openxmlformats.org/officeDocument/2006/relationships/image" Target="../media/image20.svg"/><Relationship Id="rId14" Type="http://schemas.openxmlformats.org/officeDocument/2006/relationships/image" Target="../media/image23.svg"/><Relationship Id="rId22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28.svg"/><Relationship Id="rId3" Type="http://schemas.openxmlformats.org/officeDocument/2006/relationships/image" Target="../media/image35.svg"/><Relationship Id="rId7" Type="http://schemas.openxmlformats.org/officeDocument/2006/relationships/image" Target="../media/image39.png"/><Relationship Id="rId12" Type="http://schemas.openxmlformats.org/officeDocument/2006/relationships/image" Target="../media/image27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11" Type="http://schemas.openxmlformats.org/officeDocument/2006/relationships/image" Target="../media/image43.svg"/><Relationship Id="rId5" Type="http://schemas.openxmlformats.org/officeDocument/2006/relationships/image" Target="../media/image37.sv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3" Type="http://schemas.openxmlformats.org/officeDocument/2006/relationships/image" Target="../media/image35.svg"/><Relationship Id="rId7" Type="http://schemas.openxmlformats.org/officeDocument/2006/relationships/image" Target="../media/image40.png"/><Relationship Id="rId12" Type="http://schemas.openxmlformats.org/officeDocument/2006/relationships/image" Target="../media/image28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11" Type="http://schemas.openxmlformats.org/officeDocument/2006/relationships/image" Target="../media/image27.png"/><Relationship Id="rId5" Type="http://schemas.openxmlformats.org/officeDocument/2006/relationships/image" Target="../media/image37.svg"/><Relationship Id="rId10" Type="http://schemas.openxmlformats.org/officeDocument/2006/relationships/image" Target="../media/image43.svg"/><Relationship Id="rId4" Type="http://schemas.openxmlformats.org/officeDocument/2006/relationships/image" Target="../media/image36.png"/><Relationship Id="rId9" Type="http://schemas.openxmlformats.org/officeDocument/2006/relationships/image" Target="../media/image4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svg"/><Relationship Id="rId7" Type="http://schemas.openxmlformats.org/officeDocument/2006/relationships/image" Target="../media/image45.png"/><Relationship Id="rId12" Type="http://schemas.openxmlformats.org/officeDocument/2006/relationships/image" Target="../media/image46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11" Type="http://schemas.openxmlformats.org/officeDocument/2006/relationships/image" Target="../media/image43.svg"/><Relationship Id="rId5" Type="http://schemas.openxmlformats.org/officeDocument/2006/relationships/image" Target="../media/image37.sv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13" Type="http://schemas.openxmlformats.org/officeDocument/2006/relationships/image" Target="../media/image49.png"/><Relationship Id="rId3" Type="http://schemas.openxmlformats.org/officeDocument/2006/relationships/image" Target="../media/image35.svg"/><Relationship Id="rId7" Type="http://schemas.openxmlformats.org/officeDocument/2006/relationships/image" Target="../media/image42.png"/><Relationship Id="rId12" Type="http://schemas.openxmlformats.org/officeDocument/2006/relationships/image" Target="../media/image48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11" Type="http://schemas.openxmlformats.org/officeDocument/2006/relationships/image" Target="../media/image41.svg"/><Relationship Id="rId5" Type="http://schemas.openxmlformats.org/officeDocument/2006/relationships/image" Target="../media/image37.svg"/><Relationship Id="rId10" Type="http://schemas.openxmlformats.org/officeDocument/2006/relationships/image" Target="../media/image40.png"/><Relationship Id="rId4" Type="http://schemas.openxmlformats.org/officeDocument/2006/relationships/image" Target="../media/image36.png"/><Relationship Id="rId9" Type="http://schemas.openxmlformats.org/officeDocument/2006/relationships/image" Target="../media/image4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svg"/><Relationship Id="rId7" Type="http://schemas.openxmlformats.org/officeDocument/2006/relationships/image" Target="../media/image50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11" Type="http://schemas.openxmlformats.org/officeDocument/2006/relationships/image" Target="../media/image43.svg"/><Relationship Id="rId5" Type="http://schemas.openxmlformats.org/officeDocument/2006/relationships/image" Target="../media/image37.sv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4" Type="http://schemas.openxmlformats.org/officeDocument/2006/relationships/image" Target="../media/image5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7" Type="http://schemas.openxmlformats.org/officeDocument/2006/relationships/image" Target="../media/image41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00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7527175"/>
            <a:ext cx="18288000" cy="1379913"/>
            <a:chOff x="0" y="0"/>
            <a:chExt cx="24384000" cy="183988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192000" cy="1839884"/>
            </a:xfrm>
            <a:custGeom>
              <a:avLst/>
              <a:gdLst/>
              <a:ahLst/>
              <a:cxnLst/>
              <a:rect l="l" t="t" r="r" b="b"/>
              <a:pathLst>
                <a:path w="12192000" h="1839884">
                  <a:moveTo>
                    <a:pt x="0" y="0"/>
                  </a:moveTo>
                  <a:lnTo>
                    <a:pt x="12192000" y="0"/>
                  </a:lnTo>
                  <a:lnTo>
                    <a:pt x="12192000" y="1839884"/>
                  </a:lnTo>
                  <a:lnTo>
                    <a:pt x="0" y="18398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Freeform 4"/>
            <p:cNvSpPr/>
            <p:nvPr/>
          </p:nvSpPr>
          <p:spPr>
            <a:xfrm>
              <a:off x="12192000" y="0"/>
              <a:ext cx="12192000" cy="1839884"/>
            </a:xfrm>
            <a:custGeom>
              <a:avLst/>
              <a:gdLst/>
              <a:ahLst/>
              <a:cxnLst/>
              <a:rect l="l" t="t" r="r" b="b"/>
              <a:pathLst>
                <a:path w="12192000" h="1839884">
                  <a:moveTo>
                    <a:pt x="0" y="0"/>
                  </a:moveTo>
                  <a:lnTo>
                    <a:pt x="12192000" y="0"/>
                  </a:lnTo>
                  <a:lnTo>
                    <a:pt x="12192000" y="1839884"/>
                  </a:lnTo>
                  <a:lnTo>
                    <a:pt x="0" y="18398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8907087"/>
            <a:ext cx="18288000" cy="1379913"/>
            <a:chOff x="0" y="0"/>
            <a:chExt cx="24384000" cy="183988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192000" cy="1839884"/>
            </a:xfrm>
            <a:custGeom>
              <a:avLst/>
              <a:gdLst/>
              <a:ahLst/>
              <a:cxnLst/>
              <a:rect l="l" t="t" r="r" b="b"/>
              <a:pathLst>
                <a:path w="12192000" h="1839884">
                  <a:moveTo>
                    <a:pt x="0" y="0"/>
                  </a:moveTo>
                  <a:lnTo>
                    <a:pt x="12192000" y="0"/>
                  </a:lnTo>
                  <a:lnTo>
                    <a:pt x="12192000" y="1839884"/>
                  </a:lnTo>
                  <a:lnTo>
                    <a:pt x="0" y="18398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7" name="Freeform 7"/>
            <p:cNvSpPr/>
            <p:nvPr/>
          </p:nvSpPr>
          <p:spPr>
            <a:xfrm>
              <a:off x="12192000" y="0"/>
              <a:ext cx="12192000" cy="1839884"/>
            </a:xfrm>
            <a:custGeom>
              <a:avLst/>
              <a:gdLst/>
              <a:ahLst/>
              <a:cxnLst/>
              <a:rect l="l" t="t" r="r" b="b"/>
              <a:pathLst>
                <a:path w="12192000" h="1839884">
                  <a:moveTo>
                    <a:pt x="0" y="0"/>
                  </a:moveTo>
                  <a:lnTo>
                    <a:pt x="12192000" y="0"/>
                  </a:lnTo>
                  <a:lnTo>
                    <a:pt x="12192000" y="1839884"/>
                  </a:lnTo>
                  <a:lnTo>
                    <a:pt x="0" y="18398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8" name="Freeform 8"/>
          <p:cNvSpPr/>
          <p:nvPr/>
        </p:nvSpPr>
        <p:spPr>
          <a:xfrm>
            <a:off x="16299846" y="5730904"/>
            <a:ext cx="1463464" cy="2604871"/>
          </a:xfrm>
          <a:custGeom>
            <a:avLst/>
            <a:gdLst/>
            <a:ahLst/>
            <a:cxnLst/>
            <a:rect l="l" t="t" r="r" b="b"/>
            <a:pathLst>
              <a:path w="1463464" h="2604871">
                <a:moveTo>
                  <a:pt x="0" y="0"/>
                </a:moveTo>
                <a:lnTo>
                  <a:pt x="1463464" y="0"/>
                </a:lnTo>
                <a:lnTo>
                  <a:pt x="1463464" y="2604871"/>
                </a:lnTo>
                <a:lnTo>
                  <a:pt x="0" y="260487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9" name="TextBox 9"/>
          <p:cNvSpPr txBox="1"/>
          <p:nvPr/>
        </p:nvSpPr>
        <p:spPr>
          <a:xfrm>
            <a:off x="6053657" y="1303073"/>
            <a:ext cx="6180685" cy="1527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572"/>
              </a:lnSpc>
            </a:pPr>
            <a:r>
              <a:rPr lang="en-US" sz="11002">
                <a:solidFill>
                  <a:srgbClr val="FFA75B"/>
                </a:solidFill>
                <a:latin typeface="Retropix"/>
                <a:ea typeface="Retropix"/>
                <a:cs typeface="Retropix"/>
                <a:sym typeface="Retropix"/>
              </a:rPr>
              <a:t>PROJETO</a:t>
            </a:r>
          </a:p>
        </p:txBody>
      </p:sp>
      <p:sp>
        <p:nvSpPr>
          <p:cNvPr id="10" name="Freeform 10"/>
          <p:cNvSpPr/>
          <p:nvPr/>
        </p:nvSpPr>
        <p:spPr>
          <a:xfrm>
            <a:off x="5814285" y="5010475"/>
            <a:ext cx="6659429" cy="1440858"/>
          </a:xfrm>
          <a:custGeom>
            <a:avLst/>
            <a:gdLst/>
            <a:ahLst/>
            <a:cxnLst/>
            <a:rect l="l" t="t" r="r" b="b"/>
            <a:pathLst>
              <a:path w="6659429" h="1440858">
                <a:moveTo>
                  <a:pt x="0" y="0"/>
                </a:moveTo>
                <a:lnTo>
                  <a:pt x="6659430" y="0"/>
                </a:lnTo>
                <a:lnTo>
                  <a:pt x="6659430" y="1440858"/>
                </a:lnTo>
                <a:lnTo>
                  <a:pt x="0" y="144085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1" name="TextBox 11"/>
          <p:cNvSpPr txBox="1"/>
          <p:nvPr/>
        </p:nvSpPr>
        <p:spPr>
          <a:xfrm>
            <a:off x="6492479" y="5210527"/>
            <a:ext cx="5389132" cy="840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652"/>
              </a:lnSpc>
            </a:pPr>
            <a:r>
              <a:rPr lang="en-US" sz="6497">
                <a:solidFill>
                  <a:srgbClr val="330084"/>
                </a:solidFill>
                <a:latin typeface="Cristik"/>
                <a:ea typeface="Cristik"/>
                <a:cs typeface="Cristik"/>
                <a:sym typeface="Cristik"/>
              </a:rPr>
              <a:t>LUANA LIRIEL</a:t>
            </a:r>
          </a:p>
        </p:txBody>
      </p:sp>
      <p:sp>
        <p:nvSpPr>
          <p:cNvPr id="12" name="Freeform 12"/>
          <p:cNvSpPr/>
          <p:nvPr/>
        </p:nvSpPr>
        <p:spPr>
          <a:xfrm>
            <a:off x="14388716" y="1494553"/>
            <a:ext cx="2870584" cy="1002095"/>
          </a:xfrm>
          <a:custGeom>
            <a:avLst/>
            <a:gdLst/>
            <a:ahLst/>
            <a:cxnLst/>
            <a:rect l="l" t="t" r="r" b="b"/>
            <a:pathLst>
              <a:path w="2870584" h="1002095">
                <a:moveTo>
                  <a:pt x="0" y="0"/>
                </a:moveTo>
                <a:lnTo>
                  <a:pt x="2870584" y="0"/>
                </a:lnTo>
                <a:lnTo>
                  <a:pt x="2870584" y="1002095"/>
                </a:lnTo>
                <a:lnTo>
                  <a:pt x="0" y="100209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3" name="Freeform 13"/>
          <p:cNvSpPr/>
          <p:nvPr/>
        </p:nvSpPr>
        <p:spPr>
          <a:xfrm>
            <a:off x="16868285" y="535308"/>
            <a:ext cx="1790049" cy="624890"/>
          </a:xfrm>
          <a:custGeom>
            <a:avLst/>
            <a:gdLst/>
            <a:ahLst/>
            <a:cxnLst/>
            <a:rect l="l" t="t" r="r" b="b"/>
            <a:pathLst>
              <a:path w="1790049" h="624890">
                <a:moveTo>
                  <a:pt x="0" y="0"/>
                </a:moveTo>
                <a:lnTo>
                  <a:pt x="1790050" y="0"/>
                </a:lnTo>
                <a:lnTo>
                  <a:pt x="1790050" y="624890"/>
                </a:lnTo>
                <a:lnTo>
                  <a:pt x="0" y="62489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4" name="Freeform 14"/>
          <p:cNvSpPr/>
          <p:nvPr/>
        </p:nvSpPr>
        <p:spPr>
          <a:xfrm>
            <a:off x="4451022" y="1028700"/>
            <a:ext cx="921274" cy="921274"/>
          </a:xfrm>
          <a:custGeom>
            <a:avLst/>
            <a:gdLst/>
            <a:ahLst/>
            <a:cxnLst/>
            <a:rect l="l" t="t" r="r" b="b"/>
            <a:pathLst>
              <a:path w="921274" h="921274">
                <a:moveTo>
                  <a:pt x="0" y="0"/>
                </a:moveTo>
                <a:lnTo>
                  <a:pt x="921274" y="0"/>
                </a:lnTo>
                <a:lnTo>
                  <a:pt x="921274" y="921274"/>
                </a:lnTo>
                <a:lnTo>
                  <a:pt x="0" y="921274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5" name="Freeform 15"/>
          <p:cNvSpPr/>
          <p:nvPr/>
        </p:nvSpPr>
        <p:spPr>
          <a:xfrm>
            <a:off x="-410946" y="513199"/>
            <a:ext cx="1790049" cy="624890"/>
          </a:xfrm>
          <a:custGeom>
            <a:avLst/>
            <a:gdLst/>
            <a:ahLst/>
            <a:cxnLst/>
            <a:rect l="l" t="t" r="r" b="b"/>
            <a:pathLst>
              <a:path w="1790049" h="624890">
                <a:moveTo>
                  <a:pt x="0" y="0"/>
                </a:moveTo>
                <a:lnTo>
                  <a:pt x="1790050" y="0"/>
                </a:lnTo>
                <a:lnTo>
                  <a:pt x="1790050" y="624890"/>
                </a:lnTo>
                <a:lnTo>
                  <a:pt x="0" y="62489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6" name="TextBox 16"/>
          <p:cNvSpPr txBox="1"/>
          <p:nvPr/>
        </p:nvSpPr>
        <p:spPr>
          <a:xfrm>
            <a:off x="5284724" y="2827584"/>
            <a:ext cx="7718551" cy="15285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584"/>
              </a:lnSpc>
            </a:pPr>
            <a:r>
              <a:rPr lang="en-US" sz="11016">
                <a:solidFill>
                  <a:srgbClr val="FFA75B"/>
                </a:solidFill>
                <a:latin typeface="Retropix"/>
                <a:ea typeface="Retropix"/>
                <a:cs typeface="Retropix"/>
                <a:sym typeface="Retropix"/>
              </a:rPr>
              <a:t>INDIVIDUAL: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492479" y="5210527"/>
            <a:ext cx="5389132" cy="840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652"/>
              </a:lnSpc>
            </a:pPr>
            <a:r>
              <a:rPr lang="en-US" sz="6497">
                <a:solidFill>
                  <a:srgbClr val="330084"/>
                </a:solidFill>
                <a:latin typeface="Cristik"/>
                <a:ea typeface="Cristik"/>
                <a:cs typeface="Cristik"/>
                <a:sym typeface="Cristik"/>
              </a:rPr>
              <a:t>LUANA LIRIEL</a:t>
            </a:r>
          </a:p>
        </p:txBody>
      </p:sp>
      <p:sp>
        <p:nvSpPr>
          <p:cNvPr id="18" name="Freeform 18"/>
          <p:cNvSpPr/>
          <p:nvPr/>
        </p:nvSpPr>
        <p:spPr>
          <a:xfrm>
            <a:off x="484079" y="5730904"/>
            <a:ext cx="2715962" cy="2715962"/>
          </a:xfrm>
          <a:custGeom>
            <a:avLst/>
            <a:gdLst/>
            <a:ahLst/>
            <a:cxnLst/>
            <a:rect l="l" t="t" r="r" b="b"/>
            <a:pathLst>
              <a:path w="2715962" h="2715962">
                <a:moveTo>
                  <a:pt x="0" y="0"/>
                </a:moveTo>
                <a:lnTo>
                  <a:pt x="2715962" y="0"/>
                </a:lnTo>
                <a:lnTo>
                  <a:pt x="2715962" y="2715963"/>
                </a:lnTo>
                <a:lnTo>
                  <a:pt x="0" y="2715963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9" name="TextBox 19"/>
          <p:cNvSpPr txBox="1"/>
          <p:nvPr/>
        </p:nvSpPr>
        <p:spPr>
          <a:xfrm>
            <a:off x="6160589" y="1303073"/>
            <a:ext cx="6180685" cy="1527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572"/>
              </a:lnSpc>
            </a:pPr>
            <a:r>
              <a:rPr lang="en-US" sz="11002">
                <a:solidFill>
                  <a:srgbClr val="D9FFFC"/>
                </a:solidFill>
                <a:latin typeface="Retropix"/>
                <a:ea typeface="Retropix"/>
                <a:cs typeface="Retropix"/>
                <a:sym typeface="Retropix"/>
              </a:rPr>
              <a:t>PROJETO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5409569" y="2837090"/>
            <a:ext cx="7630667" cy="15189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475"/>
              </a:lnSpc>
            </a:pPr>
            <a:r>
              <a:rPr lang="en-US" sz="10891">
                <a:solidFill>
                  <a:srgbClr val="D9FFFC"/>
                </a:solidFill>
                <a:latin typeface="Retropix"/>
                <a:ea typeface="Retropix"/>
                <a:cs typeface="Retropix"/>
                <a:sym typeface="Retropix"/>
              </a:rPr>
              <a:t>INDIVIDUAL:</a:t>
            </a:r>
          </a:p>
        </p:txBody>
      </p:sp>
      <p:sp>
        <p:nvSpPr>
          <p:cNvPr id="21" name="Freeform 21"/>
          <p:cNvSpPr/>
          <p:nvPr/>
        </p:nvSpPr>
        <p:spPr>
          <a:xfrm flipH="1">
            <a:off x="552149" y="1494553"/>
            <a:ext cx="2870584" cy="1002095"/>
          </a:xfrm>
          <a:custGeom>
            <a:avLst/>
            <a:gdLst/>
            <a:ahLst/>
            <a:cxnLst/>
            <a:rect l="l" t="t" r="r" b="b"/>
            <a:pathLst>
              <a:path w="2870584" h="1002095">
                <a:moveTo>
                  <a:pt x="2870583" y="0"/>
                </a:moveTo>
                <a:lnTo>
                  <a:pt x="0" y="0"/>
                </a:lnTo>
                <a:lnTo>
                  <a:pt x="0" y="1002095"/>
                </a:lnTo>
                <a:lnTo>
                  <a:pt x="2870583" y="1002095"/>
                </a:lnTo>
                <a:lnTo>
                  <a:pt x="2870583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2" name="Freeform 22"/>
          <p:cNvSpPr/>
          <p:nvPr/>
        </p:nvSpPr>
        <p:spPr>
          <a:xfrm>
            <a:off x="-342876" y="2899387"/>
            <a:ext cx="1790049" cy="624890"/>
          </a:xfrm>
          <a:custGeom>
            <a:avLst/>
            <a:gdLst/>
            <a:ahLst/>
            <a:cxnLst/>
            <a:rect l="l" t="t" r="r" b="b"/>
            <a:pathLst>
              <a:path w="1790049" h="624890">
                <a:moveTo>
                  <a:pt x="0" y="0"/>
                </a:moveTo>
                <a:lnTo>
                  <a:pt x="1790049" y="0"/>
                </a:lnTo>
                <a:lnTo>
                  <a:pt x="1790049" y="624890"/>
                </a:lnTo>
                <a:lnTo>
                  <a:pt x="0" y="62489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3" name="Freeform 23"/>
          <p:cNvSpPr/>
          <p:nvPr/>
        </p:nvSpPr>
        <p:spPr>
          <a:xfrm>
            <a:off x="16868285" y="2899387"/>
            <a:ext cx="1790049" cy="624890"/>
          </a:xfrm>
          <a:custGeom>
            <a:avLst/>
            <a:gdLst/>
            <a:ahLst/>
            <a:cxnLst/>
            <a:rect l="l" t="t" r="r" b="b"/>
            <a:pathLst>
              <a:path w="1790049" h="624890">
                <a:moveTo>
                  <a:pt x="0" y="0"/>
                </a:moveTo>
                <a:lnTo>
                  <a:pt x="1790050" y="0"/>
                </a:lnTo>
                <a:lnTo>
                  <a:pt x="1790050" y="624890"/>
                </a:lnTo>
                <a:lnTo>
                  <a:pt x="0" y="62489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4" name="Freeform 24"/>
          <p:cNvSpPr/>
          <p:nvPr/>
        </p:nvSpPr>
        <p:spPr>
          <a:xfrm flipH="1">
            <a:off x="-429055" y="651308"/>
            <a:ext cx="1457755" cy="508889"/>
          </a:xfrm>
          <a:custGeom>
            <a:avLst/>
            <a:gdLst/>
            <a:ahLst/>
            <a:cxnLst/>
            <a:rect l="l" t="t" r="r" b="b"/>
            <a:pathLst>
              <a:path w="1457755" h="508889">
                <a:moveTo>
                  <a:pt x="1457755" y="0"/>
                </a:moveTo>
                <a:lnTo>
                  <a:pt x="0" y="0"/>
                </a:lnTo>
                <a:lnTo>
                  <a:pt x="0" y="508890"/>
                </a:lnTo>
                <a:lnTo>
                  <a:pt x="1457755" y="508890"/>
                </a:lnTo>
                <a:lnTo>
                  <a:pt x="1457755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5" name="Freeform 25"/>
          <p:cNvSpPr/>
          <p:nvPr/>
        </p:nvSpPr>
        <p:spPr>
          <a:xfrm flipH="1">
            <a:off x="17259300" y="3021024"/>
            <a:ext cx="1457755" cy="508889"/>
          </a:xfrm>
          <a:custGeom>
            <a:avLst/>
            <a:gdLst/>
            <a:ahLst/>
            <a:cxnLst/>
            <a:rect l="l" t="t" r="r" b="b"/>
            <a:pathLst>
              <a:path w="1457755" h="508889">
                <a:moveTo>
                  <a:pt x="1457755" y="0"/>
                </a:moveTo>
                <a:lnTo>
                  <a:pt x="0" y="0"/>
                </a:lnTo>
                <a:lnTo>
                  <a:pt x="0" y="508889"/>
                </a:lnTo>
                <a:lnTo>
                  <a:pt x="1457755" y="508889"/>
                </a:lnTo>
                <a:lnTo>
                  <a:pt x="1457755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6" name="Freeform 26"/>
          <p:cNvSpPr/>
          <p:nvPr/>
        </p:nvSpPr>
        <p:spPr>
          <a:xfrm flipH="1">
            <a:off x="17263543" y="651308"/>
            <a:ext cx="1457755" cy="508889"/>
          </a:xfrm>
          <a:custGeom>
            <a:avLst/>
            <a:gdLst/>
            <a:ahLst/>
            <a:cxnLst/>
            <a:rect l="l" t="t" r="r" b="b"/>
            <a:pathLst>
              <a:path w="1457755" h="508889">
                <a:moveTo>
                  <a:pt x="1457755" y="0"/>
                </a:moveTo>
                <a:lnTo>
                  <a:pt x="0" y="0"/>
                </a:lnTo>
                <a:lnTo>
                  <a:pt x="0" y="508890"/>
                </a:lnTo>
                <a:lnTo>
                  <a:pt x="1457755" y="508890"/>
                </a:lnTo>
                <a:lnTo>
                  <a:pt x="1457755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7" name="Freeform 27"/>
          <p:cNvSpPr/>
          <p:nvPr/>
        </p:nvSpPr>
        <p:spPr>
          <a:xfrm flipH="1">
            <a:off x="-429055" y="3021024"/>
            <a:ext cx="1457755" cy="508889"/>
          </a:xfrm>
          <a:custGeom>
            <a:avLst/>
            <a:gdLst/>
            <a:ahLst/>
            <a:cxnLst/>
            <a:rect l="l" t="t" r="r" b="b"/>
            <a:pathLst>
              <a:path w="1457755" h="508889">
                <a:moveTo>
                  <a:pt x="1457755" y="0"/>
                </a:moveTo>
                <a:lnTo>
                  <a:pt x="0" y="0"/>
                </a:lnTo>
                <a:lnTo>
                  <a:pt x="0" y="508889"/>
                </a:lnTo>
                <a:lnTo>
                  <a:pt x="1457755" y="508889"/>
                </a:lnTo>
                <a:lnTo>
                  <a:pt x="1457755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8" name="Freeform 28"/>
          <p:cNvSpPr/>
          <p:nvPr/>
        </p:nvSpPr>
        <p:spPr>
          <a:xfrm>
            <a:off x="12852559" y="4089201"/>
            <a:ext cx="921274" cy="921274"/>
          </a:xfrm>
          <a:custGeom>
            <a:avLst/>
            <a:gdLst/>
            <a:ahLst/>
            <a:cxnLst/>
            <a:rect l="l" t="t" r="r" b="b"/>
            <a:pathLst>
              <a:path w="921274" h="921274">
                <a:moveTo>
                  <a:pt x="0" y="0"/>
                </a:moveTo>
                <a:lnTo>
                  <a:pt x="921274" y="0"/>
                </a:lnTo>
                <a:lnTo>
                  <a:pt x="921274" y="921274"/>
                </a:lnTo>
                <a:lnTo>
                  <a:pt x="0" y="921274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4FA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644287" y="9029632"/>
            <a:ext cx="2643713" cy="1172847"/>
          </a:xfrm>
          <a:custGeom>
            <a:avLst/>
            <a:gdLst/>
            <a:ahLst/>
            <a:cxnLst/>
            <a:rect l="l" t="t" r="r" b="b"/>
            <a:pathLst>
              <a:path w="2643713" h="1172847">
                <a:moveTo>
                  <a:pt x="0" y="0"/>
                </a:moveTo>
                <a:lnTo>
                  <a:pt x="2643713" y="0"/>
                </a:lnTo>
                <a:lnTo>
                  <a:pt x="2643713" y="1172847"/>
                </a:lnTo>
                <a:lnTo>
                  <a:pt x="0" y="11728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>
            <a:off x="13000573" y="9029632"/>
            <a:ext cx="2643713" cy="1172847"/>
          </a:xfrm>
          <a:custGeom>
            <a:avLst/>
            <a:gdLst/>
            <a:ahLst/>
            <a:cxnLst/>
            <a:rect l="l" t="t" r="r" b="b"/>
            <a:pathLst>
              <a:path w="2643713" h="1172847">
                <a:moveTo>
                  <a:pt x="0" y="0"/>
                </a:moveTo>
                <a:lnTo>
                  <a:pt x="2643714" y="0"/>
                </a:lnTo>
                <a:lnTo>
                  <a:pt x="2643714" y="1172847"/>
                </a:lnTo>
                <a:lnTo>
                  <a:pt x="0" y="11728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4"/>
          <p:cNvSpPr/>
          <p:nvPr/>
        </p:nvSpPr>
        <p:spPr>
          <a:xfrm>
            <a:off x="10356860" y="9029632"/>
            <a:ext cx="2643713" cy="1172847"/>
          </a:xfrm>
          <a:custGeom>
            <a:avLst/>
            <a:gdLst/>
            <a:ahLst/>
            <a:cxnLst/>
            <a:rect l="l" t="t" r="r" b="b"/>
            <a:pathLst>
              <a:path w="2643713" h="1172847">
                <a:moveTo>
                  <a:pt x="0" y="0"/>
                </a:moveTo>
                <a:lnTo>
                  <a:pt x="2643713" y="0"/>
                </a:lnTo>
                <a:lnTo>
                  <a:pt x="2643713" y="1172847"/>
                </a:lnTo>
                <a:lnTo>
                  <a:pt x="0" y="11728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Freeform 5"/>
          <p:cNvSpPr/>
          <p:nvPr/>
        </p:nvSpPr>
        <p:spPr>
          <a:xfrm>
            <a:off x="7713146" y="9029632"/>
            <a:ext cx="2643713" cy="1172847"/>
          </a:xfrm>
          <a:custGeom>
            <a:avLst/>
            <a:gdLst/>
            <a:ahLst/>
            <a:cxnLst/>
            <a:rect l="l" t="t" r="r" b="b"/>
            <a:pathLst>
              <a:path w="2643713" h="1172847">
                <a:moveTo>
                  <a:pt x="0" y="0"/>
                </a:moveTo>
                <a:lnTo>
                  <a:pt x="2643714" y="0"/>
                </a:lnTo>
                <a:lnTo>
                  <a:pt x="2643714" y="1172847"/>
                </a:lnTo>
                <a:lnTo>
                  <a:pt x="0" y="11728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Freeform 6"/>
          <p:cNvSpPr/>
          <p:nvPr/>
        </p:nvSpPr>
        <p:spPr>
          <a:xfrm>
            <a:off x="5069433" y="9029632"/>
            <a:ext cx="2643713" cy="1172847"/>
          </a:xfrm>
          <a:custGeom>
            <a:avLst/>
            <a:gdLst/>
            <a:ahLst/>
            <a:cxnLst/>
            <a:rect l="l" t="t" r="r" b="b"/>
            <a:pathLst>
              <a:path w="2643713" h="1172847">
                <a:moveTo>
                  <a:pt x="0" y="0"/>
                </a:moveTo>
                <a:lnTo>
                  <a:pt x="2643713" y="0"/>
                </a:lnTo>
                <a:lnTo>
                  <a:pt x="2643713" y="1172847"/>
                </a:lnTo>
                <a:lnTo>
                  <a:pt x="0" y="11728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Freeform 7"/>
          <p:cNvSpPr/>
          <p:nvPr/>
        </p:nvSpPr>
        <p:spPr>
          <a:xfrm>
            <a:off x="2425719" y="9029632"/>
            <a:ext cx="2643713" cy="1172847"/>
          </a:xfrm>
          <a:custGeom>
            <a:avLst/>
            <a:gdLst/>
            <a:ahLst/>
            <a:cxnLst/>
            <a:rect l="l" t="t" r="r" b="b"/>
            <a:pathLst>
              <a:path w="2643713" h="1172847">
                <a:moveTo>
                  <a:pt x="0" y="0"/>
                </a:moveTo>
                <a:lnTo>
                  <a:pt x="2643714" y="0"/>
                </a:lnTo>
                <a:lnTo>
                  <a:pt x="2643714" y="1172847"/>
                </a:lnTo>
                <a:lnTo>
                  <a:pt x="0" y="11728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8" name="Freeform 8"/>
          <p:cNvSpPr/>
          <p:nvPr/>
        </p:nvSpPr>
        <p:spPr>
          <a:xfrm>
            <a:off x="5474428" y="3196851"/>
            <a:ext cx="11090729" cy="4034253"/>
          </a:xfrm>
          <a:custGeom>
            <a:avLst/>
            <a:gdLst/>
            <a:ahLst/>
            <a:cxnLst/>
            <a:rect l="l" t="t" r="r" b="b"/>
            <a:pathLst>
              <a:path w="11090729" h="4034253">
                <a:moveTo>
                  <a:pt x="0" y="0"/>
                </a:moveTo>
                <a:lnTo>
                  <a:pt x="11090729" y="0"/>
                </a:lnTo>
                <a:lnTo>
                  <a:pt x="11090729" y="4034253"/>
                </a:lnTo>
                <a:lnTo>
                  <a:pt x="0" y="40342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9" name="TextBox 9"/>
          <p:cNvSpPr txBox="1"/>
          <p:nvPr/>
        </p:nvSpPr>
        <p:spPr>
          <a:xfrm>
            <a:off x="5613084" y="1627600"/>
            <a:ext cx="10813418" cy="10636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7212"/>
              </a:lnSpc>
            </a:pPr>
            <a:r>
              <a:rPr lang="en-US" sz="6557">
                <a:solidFill>
                  <a:srgbClr val="FFD100"/>
                </a:solidFill>
                <a:latin typeface="Retropix"/>
                <a:ea typeface="Retropix"/>
                <a:cs typeface="Retropix"/>
                <a:sym typeface="Retropix"/>
              </a:rPr>
              <a:t>TECNOLOGIAS DO PROCESSO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379422" y="3890048"/>
            <a:ext cx="7280741" cy="3572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88465" lvl="1" indent="-244232" algn="ctr">
              <a:lnSpc>
                <a:spcPts val="2601"/>
              </a:lnSpc>
              <a:buFont typeface="Arial"/>
              <a:buChar char="•"/>
            </a:pPr>
            <a:r>
              <a:rPr lang="en-US" sz="2262" b="1">
                <a:solidFill>
                  <a:srgbClr val="442DA4"/>
                </a:solidFill>
                <a:latin typeface="Poppins Bold"/>
                <a:ea typeface="Poppins Bold"/>
                <a:cs typeface="Poppins Bold"/>
                <a:sym typeface="Poppins Bold"/>
              </a:rPr>
              <a:t>HTML, JAVASCRIPT E CSS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379422" y="4507249"/>
            <a:ext cx="7280741" cy="3572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88465" lvl="1" indent="-244232" algn="ctr">
              <a:lnSpc>
                <a:spcPts val="2601"/>
              </a:lnSpc>
              <a:buFont typeface="Arial"/>
              <a:buChar char="•"/>
            </a:pPr>
            <a:r>
              <a:rPr lang="en-US" sz="2262" b="1">
                <a:solidFill>
                  <a:srgbClr val="442DA4"/>
                </a:solidFill>
                <a:latin typeface="Poppins Bold"/>
                <a:ea typeface="Poppins Bold"/>
                <a:cs typeface="Poppins Bold"/>
                <a:sym typeface="Poppins Bold"/>
              </a:rPr>
              <a:t>API DATAVIZ,  NODE-JS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379422" y="5124450"/>
            <a:ext cx="7280741" cy="6811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88465" lvl="1" indent="-244232" algn="ctr">
              <a:lnSpc>
                <a:spcPts val="2601"/>
              </a:lnSpc>
              <a:buFont typeface="Arial"/>
              <a:buChar char="•"/>
            </a:pPr>
            <a:r>
              <a:rPr lang="en-US" sz="2262" b="1">
                <a:solidFill>
                  <a:srgbClr val="442DA4"/>
                </a:solidFill>
                <a:latin typeface="Poppins Bold"/>
                <a:ea typeface="Poppins Bold"/>
                <a:cs typeface="Poppins Bold"/>
                <a:sym typeface="Poppins Bold"/>
              </a:rPr>
              <a:t>FUNÇÕES, VETORES, JSON, ESTRUTURAS DE REPETIÇÃO E CONDIÇÃO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379422" y="6038671"/>
            <a:ext cx="7280741" cy="3572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88465" lvl="1" indent="-244232" algn="ctr">
              <a:lnSpc>
                <a:spcPts val="2601"/>
              </a:lnSpc>
              <a:buFont typeface="Arial"/>
              <a:buChar char="•"/>
            </a:pPr>
            <a:r>
              <a:rPr lang="en-US" sz="2262" b="1">
                <a:solidFill>
                  <a:srgbClr val="442DA4"/>
                </a:solidFill>
                <a:latin typeface="Poppins Bold"/>
                <a:ea typeface="Poppins Bold"/>
                <a:cs typeface="Poppins Bold"/>
                <a:sym typeface="Poppins Bold"/>
              </a:rPr>
              <a:t>SGBD:  MYSQL, MODELAGENS, QUERYS</a:t>
            </a:r>
          </a:p>
        </p:txBody>
      </p:sp>
      <p:sp>
        <p:nvSpPr>
          <p:cNvPr id="14" name="Freeform 14"/>
          <p:cNvSpPr/>
          <p:nvPr/>
        </p:nvSpPr>
        <p:spPr>
          <a:xfrm>
            <a:off x="-217994" y="9029632"/>
            <a:ext cx="2643713" cy="1172847"/>
          </a:xfrm>
          <a:custGeom>
            <a:avLst/>
            <a:gdLst/>
            <a:ahLst/>
            <a:cxnLst/>
            <a:rect l="l" t="t" r="r" b="b"/>
            <a:pathLst>
              <a:path w="2643713" h="1172847">
                <a:moveTo>
                  <a:pt x="0" y="0"/>
                </a:moveTo>
                <a:lnTo>
                  <a:pt x="2643713" y="0"/>
                </a:lnTo>
                <a:lnTo>
                  <a:pt x="2643713" y="1172847"/>
                </a:lnTo>
                <a:lnTo>
                  <a:pt x="0" y="11728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15" name="Group 15"/>
          <p:cNvGrpSpPr>
            <a:grpSpLocks noChangeAspect="1"/>
          </p:cNvGrpSpPr>
          <p:nvPr/>
        </p:nvGrpSpPr>
        <p:grpSpPr>
          <a:xfrm>
            <a:off x="-560771" y="3196851"/>
            <a:ext cx="5630204" cy="8360861"/>
            <a:chOff x="0" y="0"/>
            <a:chExt cx="4276090" cy="63500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4276091" cy="6350000"/>
            </a:xfrm>
            <a:custGeom>
              <a:avLst/>
              <a:gdLst/>
              <a:ahLst/>
              <a:cxnLst/>
              <a:rect l="l" t="t" r="r" b="b"/>
              <a:pathLst>
                <a:path w="4276091" h="6350000">
                  <a:moveTo>
                    <a:pt x="4146550" y="1295400"/>
                  </a:moveTo>
                  <a:cubicBezTo>
                    <a:pt x="4146550" y="1230630"/>
                    <a:pt x="4146550" y="1101090"/>
                    <a:pt x="4146550" y="1036320"/>
                  </a:cubicBezTo>
                  <a:lnTo>
                    <a:pt x="4017010" y="1036320"/>
                  </a:lnTo>
                  <a:cubicBezTo>
                    <a:pt x="4017010" y="971550"/>
                    <a:pt x="4017010" y="842010"/>
                    <a:pt x="4017010" y="777240"/>
                  </a:cubicBezTo>
                  <a:lnTo>
                    <a:pt x="3887470" y="777240"/>
                  </a:lnTo>
                  <a:lnTo>
                    <a:pt x="3887470" y="647700"/>
                  </a:lnTo>
                  <a:lnTo>
                    <a:pt x="3757930" y="647700"/>
                  </a:lnTo>
                  <a:lnTo>
                    <a:pt x="3757930" y="518160"/>
                  </a:lnTo>
                  <a:lnTo>
                    <a:pt x="3628389" y="518160"/>
                  </a:lnTo>
                  <a:lnTo>
                    <a:pt x="3628389" y="388620"/>
                  </a:lnTo>
                  <a:lnTo>
                    <a:pt x="3498849" y="388620"/>
                  </a:lnTo>
                  <a:lnTo>
                    <a:pt x="3498849" y="259080"/>
                  </a:lnTo>
                  <a:cubicBezTo>
                    <a:pt x="3434079" y="259080"/>
                    <a:pt x="3304539" y="259080"/>
                    <a:pt x="3239769" y="259080"/>
                  </a:cubicBezTo>
                  <a:lnTo>
                    <a:pt x="3239769" y="129540"/>
                  </a:lnTo>
                  <a:cubicBezTo>
                    <a:pt x="3174999" y="129540"/>
                    <a:pt x="3045459" y="129540"/>
                    <a:pt x="2980689" y="129540"/>
                  </a:cubicBezTo>
                  <a:lnTo>
                    <a:pt x="2980689" y="0"/>
                  </a:lnTo>
                  <a:cubicBezTo>
                    <a:pt x="2421890" y="0"/>
                    <a:pt x="1854200" y="0"/>
                    <a:pt x="1295400" y="0"/>
                  </a:cubicBezTo>
                  <a:lnTo>
                    <a:pt x="1295400" y="129540"/>
                  </a:lnTo>
                  <a:cubicBezTo>
                    <a:pt x="1230630" y="129540"/>
                    <a:pt x="1101090" y="129540"/>
                    <a:pt x="1036320" y="129540"/>
                  </a:cubicBezTo>
                  <a:lnTo>
                    <a:pt x="1036320" y="259080"/>
                  </a:lnTo>
                  <a:cubicBezTo>
                    <a:pt x="971550" y="259080"/>
                    <a:pt x="842010" y="259080"/>
                    <a:pt x="777240" y="259080"/>
                  </a:cubicBezTo>
                  <a:lnTo>
                    <a:pt x="777240" y="388620"/>
                  </a:lnTo>
                  <a:lnTo>
                    <a:pt x="647700" y="388620"/>
                  </a:lnTo>
                  <a:lnTo>
                    <a:pt x="647700" y="518160"/>
                  </a:lnTo>
                  <a:lnTo>
                    <a:pt x="518160" y="518160"/>
                  </a:lnTo>
                  <a:lnTo>
                    <a:pt x="518160" y="647700"/>
                  </a:lnTo>
                  <a:lnTo>
                    <a:pt x="388620" y="647700"/>
                  </a:lnTo>
                  <a:lnTo>
                    <a:pt x="388620" y="777240"/>
                  </a:lnTo>
                  <a:lnTo>
                    <a:pt x="259080" y="777240"/>
                  </a:lnTo>
                  <a:cubicBezTo>
                    <a:pt x="259080" y="842010"/>
                    <a:pt x="259080" y="971550"/>
                    <a:pt x="259080" y="1036320"/>
                  </a:cubicBezTo>
                  <a:lnTo>
                    <a:pt x="129540" y="1036320"/>
                  </a:lnTo>
                  <a:cubicBezTo>
                    <a:pt x="129540" y="1101090"/>
                    <a:pt x="129540" y="1230630"/>
                    <a:pt x="129540" y="1295400"/>
                  </a:cubicBezTo>
                  <a:lnTo>
                    <a:pt x="0" y="1295400"/>
                  </a:lnTo>
                  <a:cubicBezTo>
                    <a:pt x="0" y="2547620"/>
                    <a:pt x="0" y="3802380"/>
                    <a:pt x="0" y="5054600"/>
                  </a:cubicBezTo>
                  <a:lnTo>
                    <a:pt x="129540" y="5054600"/>
                  </a:lnTo>
                  <a:cubicBezTo>
                    <a:pt x="129540" y="5119370"/>
                    <a:pt x="129540" y="5248910"/>
                    <a:pt x="129540" y="5313680"/>
                  </a:cubicBezTo>
                  <a:lnTo>
                    <a:pt x="259080" y="5313680"/>
                  </a:lnTo>
                  <a:cubicBezTo>
                    <a:pt x="259080" y="5378450"/>
                    <a:pt x="259080" y="5507990"/>
                    <a:pt x="259080" y="5572760"/>
                  </a:cubicBezTo>
                  <a:lnTo>
                    <a:pt x="388620" y="5572760"/>
                  </a:lnTo>
                  <a:lnTo>
                    <a:pt x="388620" y="5702300"/>
                  </a:lnTo>
                  <a:lnTo>
                    <a:pt x="518160" y="5702300"/>
                  </a:lnTo>
                  <a:lnTo>
                    <a:pt x="518160" y="5831840"/>
                  </a:lnTo>
                  <a:lnTo>
                    <a:pt x="647700" y="5831840"/>
                  </a:lnTo>
                  <a:lnTo>
                    <a:pt x="647700" y="5961380"/>
                  </a:lnTo>
                  <a:lnTo>
                    <a:pt x="777240" y="5961380"/>
                  </a:lnTo>
                  <a:lnTo>
                    <a:pt x="777240" y="6090920"/>
                  </a:lnTo>
                  <a:cubicBezTo>
                    <a:pt x="842010" y="6090920"/>
                    <a:pt x="971550" y="6090920"/>
                    <a:pt x="1036320" y="6090920"/>
                  </a:cubicBezTo>
                  <a:lnTo>
                    <a:pt x="1036320" y="6220461"/>
                  </a:lnTo>
                  <a:cubicBezTo>
                    <a:pt x="1101090" y="6220461"/>
                    <a:pt x="1230630" y="6220461"/>
                    <a:pt x="1295400" y="6220461"/>
                  </a:cubicBezTo>
                  <a:lnTo>
                    <a:pt x="1295400" y="6350000"/>
                  </a:lnTo>
                  <a:cubicBezTo>
                    <a:pt x="1854200" y="6350000"/>
                    <a:pt x="2421890" y="6350000"/>
                    <a:pt x="2980690" y="6350000"/>
                  </a:cubicBezTo>
                  <a:lnTo>
                    <a:pt x="2980690" y="6220460"/>
                  </a:lnTo>
                  <a:cubicBezTo>
                    <a:pt x="3045460" y="6220460"/>
                    <a:pt x="3175000" y="6220460"/>
                    <a:pt x="3239770" y="6220460"/>
                  </a:cubicBezTo>
                  <a:lnTo>
                    <a:pt x="3239770" y="6090920"/>
                  </a:lnTo>
                  <a:cubicBezTo>
                    <a:pt x="3304540" y="6090920"/>
                    <a:pt x="3434080" y="6090920"/>
                    <a:pt x="3498850" y="6090920"/>
                  </a:cubicBezTo>
                  <a:lnTo>
                    <a:pt x="3498850" y="5961380"/>
                  </a:lnTo>
                  <a:lnTo>
                    <a:pt x="3628390" y="5961380"/>
                  </a:lnTo>
                  <a:lnTo>
                    <a:pt x="3628390" y="5831839"/>
                  </a:lnTo>
                  <a:lnTo>
                    <a:pt x="3757930" y="5831839"/>
                  </a:lnTo>
                  <a:lnTo>
                    <a:pt x="3757930" y="5702300"/>
                  </a:lnTo>
                  <a:lnTo>
                    <a:pt x="3887470" y="5702300"/>
                  </a:lnTo>
                  <a:lnTo>
                    <a:pt x="3887470" y="5572760"/>
                  </a:lnTo>
                  <a:lnTo>
                    <a:pt x="4017011" y="5572760"/>
                  </a:lnTo>
                  <a:cubicBezTo>
                    <a:pt x="4017011" y="5507990"/>
                    <a:pt x="4017011" y="5378450"/>
                    <a:pt x="4017011" y="5313680"/>
                  </a:cubicBezTo>
                  <a:lnTo>
                    <a:pt x="4146551" y="5313680"/>
                  </a:lnTo>
                  <a:cubicBezTo>
                    <a:pt x="4146551" y="5248910"/>
                    <a:pt x="4146551" y="5119370"/>
                    <a:pt x="4146551" y="5054600"/>
                  </a:cubicBezTo>
                  <a:lnTo>
                    <a:pt x="4276091" y="5054600"/>
                  </a:lnTo>
                  <a:cubicBezTo>
                    <a:pt x="4276091" y="3803650"/>
                    <a:pt x="4276091" y="2547620"/>
                    <a:pt x="4276091" y="1296670"/>
                  </a:cubicBezTo>
                  <a:lnTo>
                    <a:pt x="4146550" y="1296670"/>
                  </a:lnTo>
                  <a:close/>
                </a:path>
              </a:pathLst>
            </a:custGeom>
            <a:blipFill>
              <a:blip r:embed="rId6"/>
              <a:stretch>
                <a:fillRect l="-24250" r="-24250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4FA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644287" y="9029632"/>
            <a:ext cx="2643713" cy="1172847"/>
          </a:xfrm>
          <a:custGeom>
            <a:avLst/>
            <a:gdLst/>
            <a:ahLst/>
            <a:cxnLst/>
            <a:rect l="l" t="t" r="r" b="b"/>
            <a:pathLst>
              <a:path w="2643713" h="1172847">
                <a:moveTo>
                  <a:pt x="0" y="0"/>
                </a:moveTo>
                <a:lnTo>
                  <a:pt x="2643713" y="0"/>
                </a:lnTo>
                <a:lnTo>
                  <a:pt x="2643713" y="1172847"/>
                </a:lnTo>
                <a:lnTo>
                  <a:pt x="0" y="11728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>
            <a:off x="13000573" y="9029632"/>
            <a:ext cx="2643713" cy="1172847"/>
          </a:xfrm>
          <a:custGeom>
            <a:avLst/>
            <a:gdLst/>
            <a:ahLst/>
            <a:cxnLst/>
            <a:rect l="l" t="t" r="r" b="b"/>
            <a:pathLst>
              <a:path w="2643713" h="1172847">
                <a:moveTo>
                  <a:pt x="0" y="0"/>
                </a:moveTo>
                <a:lnTo>
                  <a:pt x="2643714" y="0"/>
                </a:lnTo>
                <a:lnTo>
                  <a:pt x="2643714" y="1172847"/>
                </a:lnTo>
                <a:lnTo>
                  <a:pt x="0" y="11728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4"/>
          <p:cNvSpPr/>
          <p:nvPr/>
        </p:nvSpPr>
        <p:spPr>
          <a:xfrm>
            <a:off x="10356860" y="9029632"/>
            <a:ext cx="2643713" cy="1172847"/>
          </a:xfrm>
          <a:custGeom>
            <a:avLst/>
            <a:gdLst/>
            <a:ahLst/>
            <a:cxnLst/>
            <a:rect l="l" t="t" r="r" b="b"/>
            <a:pathLst>
              <a:path w="2643713" h="1172847">
                <a:moveTo>
                  <a:pt x="0" y="0"/>
                </a:moveTo>
                <a:lnTo>
                  <a:pt x="2643713" y="0"/>
                </a:lnTo>
                <a:lnTo>
                  <a:pt x="2643713" y="1172847"/>
                </a:lnTo>
                <a:lnTo>
                  <a:pt x="0" y="11728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Freeform 5"/>
          <p:cNvSpPr/>
          <p:nvPr/>
        </p:nvSpPr>
        <p:spPr>
          <a:xfrm>
            <a:off x="7713146" y="9029632"/>
            <a:ext cx="2643713" cy="1172847"/>
          </a:xfrm>
          <a:custGeom>
            <a:avLst/>
            <a:gdLst/>
            <a:ahLst/>
            <a:cxnLst/>
            <a:rect l="l" t="t" r="r" b="b"/>
            <a:pathLst>
              <a:path w="2643713" h="1172847">
                <a:moveTo>
                  <a:pt x="0" y="0"/>
                </a:moveTo>
                <a:lnTo>
                  <a:pt x="2643714" y="0"/>
                </a:lnTo>
                <a:lnTo>
                  <a:pt x="2643714" y="1172847"/>
                </a:lnTo>
                <a:lnTo>
                  <a:pt x="0" y="11728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Freeform 6"/>
          <p:cNvSpPr/>
          <p:nvPr/>
        </p:nvSpPr>
        <p:spPr>
          <a:xfrm>
            <a:off x="5069433" y="9029632"/>
            <a:ext cx="2643713" cy="1172847"/>
          </a:xfrm>
          <a:custGeom>
            <a:avLst/>
            <a:gdLst/>
            <a:ahLst/>
            <a:cxnLst/>
            <a:rect l="l" t="t" r="r" b="b"/>
            <a:pathLst>
              <a:path w="2643713" h="1172847">
                <a:moveTo>
                  <a:pt x="0" y="0"/>
                </a:moveTo>
                <a:lnTo>
                  <a:pt x="2643713" y="0"/>
                </a:lnTo>
                <a:lnTo>
                  <a:pt x="2643713" y="1172847"/>
                </a:lnTo>
                <a:lnTo>
                  <a:pt x="0" y="11728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Freeform 7"/>
          <p:cNvSpPr/>
          <p:nvPr/>
        </p:nvSpPr>
        <p:spPr>
          <a:xfrm>
            <a:off x="2425719" y="9029632"/>
            <a:ext cx="2643713" cy="1172847"/>
          </a:xfrm>
          <a:custGeom>
            <a:avLst/>
            <a:gdLst/>
            <a:ahLst/>
            <a:cxnLst/>
            <a:rect l="l" t="t" r="r" b="b"/>
            <a:pathLst>
              <a:path w="2643713" h="1172847">
                <a:moveTo>
                  <a:pt x="0" y="0"/>
                </a:moveTo>
                <a:lnTo>
                  <a:pt x="2643714" y="0"/>
                </a:lnTo>
                <a:lnTo>
                  <a:pt x="2643714" y="1172847"/>
                </a:lnTo>
                <a:lnTo>
                  <a:pt x="0" y="11728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8" name="Freeform 8"/>
          <p:cNvSpPr/>
          <p:nvPr/>
        </p:nvSpPr>
        <p:spPr>
          <a:xfrm>
            <a:off x="-217994" y="9029632"/>
            <a:ext cx="2643713" cy="1172847"/>
          </a:xfrm>
          <a:custGeom>
            <a:avLst/>
            <a:gdLst/>
            <a:ahLst/>
            <a:cxnLst/>
            <a:rect l="l" t="t" r="r" b="b"/>
            <a:pathLst>
              <a:path w="2643713" h="1172847">
                <a:moveTo>
                  <a:pt x="0" y="0"/>
                </a:moveTo>
                <a:lnTo>
                  <a:pt x="2643713" y="0"/>
                </a:lnTo>
                <a:lnTo>
                  <a:pt x="2643713" y="1172847"/>
                </a:lnTo>
                <a:lnTo>
                  <a:pt x="0" y="11728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11461269" y="1028700"/>
            <a:ext cx="7136607" cy="10597873"/>
            <a:chOff x="0" y="0"/>
            <a:chExt cx="4276090" cy="63500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276091" cy="6350000"/>
            </a:xfrm>
            <a:custGeom>
              <a:avLst/>
              <a:gdLst/>
              <a:ahLst/>
              <a:cxnLst/>
              <a:rect l="l" t="t" r="r" b="b"/>
              <a:pathLst>
                <a:path w="4276091" h="6350000">
                  <a:moveTo>
                    <a:pt x="4146550" y="1295400"/>
                  </a:moveTo>
                  <a:cubicBezTo>
                    <a:pt x="4146550" y="1230630"/>
                    <a:pt x="4146550" y="1101090"/>
                    <a:pt x="4146550" y="1036320"/>
                  </a:cubicBezTo>
                  <a:lnTo>
                    <a:pt x="4017010" y="1036320"/>
                  </a:lnTo>
                  <a:cubicBezTo>
                    <a:pt x="4017010" y="971550"/>
                    <a:pt x="4017010" y="842010"/>
                    <a:pt x="4017010" y="777240"/>
                  </a:cubicBezTo>
                  <a:lnTo>
                    <a:pt x="3887470" y="777240"/>
                  </a:lnTo>
                  <a:lnTo>
                    <a:pt x="3887470" y="647700"/>
                  </a:lnTo>
                  <a:lnTo>
                    <a:pt x="3757930" y="647700"/>
                  </a:lnTo>
                  <a:lnTo>
                    <a:pt x="3757930" y="518160"/>
                  </a:lnTo>
                  <a:lnTo>
                    <a:pt x="3628389" y="518160"/>
                  </a:lnTo>
                  <a:lnTo>
                    <a:pt x="3628389" y="388620"/>
                  </a:lnTo>
                  <a:lnTo>
                    <a:pt x="3498849" y="388620"/>
                  </a:lnTo>
                  <a:lnTo>
                    <a:pt x="3498849" y="259080"/>
                  </a:lnTo>
                  <a:cubicBezTo>
                    <a:pt x="3434079" y="259080"/>
                    <a:pt x="3304539" y="259080"/>
                    <a:pt x="3239769" y="259080"/>
                  </a:cubicBezTo>
                  <a:lnTo>
                    <a:pt x="3239769" y="129540"/>
                  </a:lnTo>
                  <a:cubicBezTo>
                    <a:pt x="3174999" y="129540"/>
                    <a:pt x="3045459" y="129540"/>
                    <a:pt x="2980689" y="129540"/>
                  </a:cubicBezTo>
                  <a:lnTo>
                    <a:pt x="2980689" y="0"/>
                  </a:lnTo>
                  <a:cubicBezTo>
                    <a:pt x="2421890" y="0"/>
                    <a:pt x="1854200" y="0"/>
                    <a:pt x="1295400" y="0"/>
                  </a:cubicBezTo>
                  <a:lnTo>
                    <a:pt x="1295400" y="129540"/>
                  </a:lnTo>
                  <a:cubicBezTo>
                    <a:pt x="1230630" y="129540"/>
                    <a:pt x="1101090" y="129540"/>
                    <a:pt x="1036320" y="129540"/>
                  </a:cubicBezTo>
                  <a:lnTo>
                    <a:pt x="1036320" y="259080"/>
                  </a:lnTo>
                  <a:cubicBezTo>
                    <a:pt x="971550" y="259080"/>
                    <a:pt x="842010" y="259080"/>
                    <a:pt x="777240" y="259080"/>
                  </a:cubicBezTo>
                  <a:lnTo>
                    <a:pt x="777240" y="388620"/>
                  </a:lnTo>
                  <a:lnTo>
                    <a:pt x="647700" y="388620"/>
                  </a:lnTo>
                  <a:lnTo>
                    <a:pt x="647700" y="518160"/>
                  </a:lnTo>
                  <a:lnTo>
                    <a:pt x="518160" y="518160"/>
                  </a:lnTo>
                  <a:lnTo>
                    <a:pt x="518160" y="647700"/>
                  </a:lnTo>
                  <a:lnTo>
                    <a:pt x="388620" y="647700"/>
                  </a:lnTo>
                  <a:lnTo>
                    <a:pt x="388620" y="777240"/>
                  </a:lnTo>
                  <a:lnTo>
                    <a:pt x="259080" y="777240"/>
                  </a:lnTo>
                  <a:cubicBezTo>
                    <a:pt x="259080" y="842010"/>
                    <a:pt x="259080" y="971550"/>
                    <a:pt x="259080" y="1036320"/>
                  </a:cubicBezTo>
                  <a:lnTo>
                    <a:pt x="129540" y="1036320"/>
                  </a:lnTo>
                  <a:cubicBezTo>
                    <a:pt x="129540" y="1101090"/>
                    <a:pt x="129540" y="1230630"/>
                    <a:pt x="129540" y="1295400"/>
                  </a:cubicBezTo>
                  <a:lnTo>
                    <a:pt x="0" y="1295400"/>
                  </a:lnTo>
                  <a:cubicBezTo>
                    <a:pt x="0" y="2547620"/>
                    <a:pt x="0" y="3802380"/>
                    <a:pt x="0" y="5054600"/>
                  </a:cubicBezTo>
                  <a:lnTo>
                    <a:pt x="129540" y="5054600"/>
                  </a:lnTo>
                  <a:cubicBezTo>
                    <a:pt x="129540" y="5119370"/>
                    <a:pt x="129540" y="5248910"/>
                    <a:pt x="129540" y="5313680"/>
                  </a:cubicBezTo>
                  <a:lnTo>
                    <a:pt x="259080" y="5313680"/>
                  </a:lnTo>
                  <a:cubicBezTo>
                    <a:pt x="259080" y="5378450"/>
                    <a:pt x="259080" y="5507990"/>
                    <a:pt x="259080" y="5572760"/>
                  </a:cubicBezTo>
                  <a:lnTo>
                    <a:pt x="388620" y="5572760"/>
                  </a:lnTo>
                  <a:lnTo>
                    <a:pt x="388620" y="5702300"/>
                  </a:lnTo>
                  <a:lnTo>
                    <a:pt x="518160" y="5702300"/>
                  </a:lnTo>
                  <a:lnTo>
                    <a:pt x="518160" y="5831840"/>
                  </a:lnTo>
                  <a:lnTo>
                    <a:pt x="647700" y="5831840"/>
                  </a:lnTo>
                  <a:lnTo>
                    <a:pt x="647700" y="5961380"/>
                  </a:lnTo>
                  <a:lnTo>
                    <a:pt x="777240" y="5961380"/>
                  </a:lnTo>
                  <a:lnTo>
                    <a:pt x="777240" y="6090920"/>
                  </a:lnTo>
                  <a:cubicBezTo>
                    <a:pt x="842010" y="6090920"/>
                    <a:pt x="971550" y="6090920"/>
                    <a:pt x="1036320" y="6090920"/>
                  </a:cubicBezTo>
                  <a:lnTo>
                    <a:pt x="1036320" y="6220461"/>
                  </a:lnTo>
                  <a:cubicBezTo>
                    <a:pt x="1101090" y="6220461"/>
                    <a:pt x="1230630" y="6220461"/>
                    <a:pt x="1295400" y="6220461"/>
                  </a:cubicBezTo>
                  <a:lnTo>
                    <a:pt x="1295400" y="6350000"/>
                  </a:lnTo>
                  <a:cubicBezTo>
                    <a:pt x="1854200" y="6350000"/>
                    <a:pt x="2421890" y="6350000"/>
                    <a:pt x="2980690" y="6350000"/>
                  </a:cubicBezTo>
                  <a:lnTo>
                    <a:pt x="2980690" y="6220460"/>
                  </a:lnTo>
                  <a:cubicBezTo>
                    <a:pt x="3045460" y="6220460"/>
                    <a:pt x="3175000" y="6220460"/>
                    <a:pt x="3239770" y="6220460"/>
                  </a:cubicBezTo>
                  <a:lnTo>
                    <a:pt x="3239770" y="6090920"/>
                  </a:lnTo>
                  <a:cubicBezTo>
                    <a:pt x="3304540" y="6090920"/>
                    <a:pt x="3434080" y="6090920"/>
                    <a:pt x="3498850" y="6090920"/>
                  </a:cubicBezTo>
                  <a:lnTo>
                    <a:pt x="3498850" y="5961380"/>
                  </a:lnTo>
                  <a:lnTo>
                    <a:pt x="3628390" y="5961380"/>
                  </a:lnTo>
                  <a:lnTo>
                    <a:pt x="3628390" y="5831839"/>
                  </a:lnTo>
                  <a:lnTo>
                    <a:pt x="3757930" y="5831839"/>
                  </a:lnTo>
                  <a:lnTo>
                    <a:pt x="3757930" y="5702300"/>
                  </a:lnTo>
                  <a:lnTo>
                    <a:pt x="3887470" y="5702300"/>
                  </a:lnTo>
                  <a:lnTo>
                    <a:pt x="3887470" y="5572760"/>
                  </a:lnTo>
                  <a:lnTo>
                    <a:pt x="4017011" y="5572760"/>
                  </a:lnTo>
                  <a:cubicBezTo>
                    <a:pt x="4017011" y="5507990"/>
                    <a:pt x="4017011" y="5378450"/>
                    <a:pt x="4017011" y="5313680"/>
                  </a:cubicBezTo>
                  <a:lnTo>
                    <a:pt x="4146551" y="5313680"/>
                  </a:lnTo>
                  <a:cubicBezTo>
                    <a:pt x="4146551" y="5248910"/>
                    <a:pt x="4146551" y="5119370"/>
                    <a:pt x="4146551" y="5054600"/>
                  </a:cubicBezTo>
                  <a:lnTo>
                    <a:pt x="4276091" y="5054600"/>
                  </a:lnTo>
                  <a:cubicBezTo>
                    <a:pt x="4276091" y="3803650"/>
                    <a:pt x="4276091" y="2547620"/>
                    <a:pt x="4276091" y="1296670"/>
                  </a:cubicBezTo>
                  <a:lnTo>
                    <a:pt x="4146550" y="1296670"/>
                  </a:lnTo>
                  <a:close/>
                </a:path>
              </a:pathLst>
            </a:custGeom>
            <a:blipFill>
              <a:blip r:embed="rId4"/>
              <a:stretch>
                <a:fillRect l="-95056" r="-71909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11" name="Freeform 11"/>
          <p:cNvSpPr/>
          <p:nvPr/>
        </p:nvSpPr>
        <p:spPr>
          <a:xfrm>
            <a:off x="2083310" y="3660873"/>
            <a:ext cx="8615959" cy="3134055"/>
          </a:xfrm>
          <a:custGeom>
            <a:avLst/>
            <a:gdLst/>
            <a:ahLst/>
            <a:cxnLst/>
            <a:rect l="l" t="t" r="r" b="b"/>
            <a:pathLst>
              <a:path w="8615959" h="3134055">
                <a:moveTo>
                  <a:pt x="0" y="0"/>
                </a:moveTo>
                <a:lnTo>
                  <a:pt x="8615959" y="0"/>
                </a:lnTo>
                <a:lnTo>
                  <a:pt x="8615959" y="3134055"/>
                </a:lnTo>
                <a:lnTo>
                  <a:pt x="0" y="313405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2" name="Freeform 12"/>
          <p:cNvSpPr/>
          <p:nvPr/>
        </p:nvSpPr>
        <p:spPr>
          <a:xfrm>
            <a:off x="2694186" y="4253954"/>
            <a:ext cx="515605" cy="601288"/>
          </a:xfrm>
          <a:custGeom>
            <a:avLst/>
            <a:gdLst/>
            <a:ahLst/>
            <a:cxnLst/>
            <a:rect l="l" t="t" r="r" b="b"/>
            <a:pathLst>
              <a:path w="515605" h="601288">
                <a:moveTo>
                  <a:pt x="0" y="0"/>
                </a:moveTo>
                <a:lnTo>
                  <a:pt x="515604" y="0"/>
                </a:lnTo>
                <a:lnTo>
                  <a:pt x="515604" y="601288"/>
                </a:lnTo>
                <a:lnTo>
                  <a:pt x="0" y="60128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3" name="Freeform 13"/>
          <p:cNvSpPr/>
          <p:nvPr/>
        </p:nvSpPr>
        <p:spPr>
          <a:xfrm>
            <a:off x="2669600" y="5392293"/>
            <a:ext cx="564777" cy="545716"/>
          </a:xfrm>
          <a:custGeom>
            <a:avLst/>
            <a:gdLst/>
            <a:ahLst/>
            <a:cxnLst/>
            <a:rect l="l" t="t" r="r" b="b"/>
            <a:pathLst>
              <a:path w="564777" h="545716">
                <a:moveTo>
                  <a:pt x="0" y="0"/>
                </a:moveTo>
                <a:lnTo>
                  <a:pt x="564776" y="0"/>
                </a:lnTo>
                <a:lnTo>
                  <a:pt x="564776" y="545716"/>
                </a:lnTo>
                <a:lnTo>
                  <a:pt x="0" y="54571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4" name="Freeform 14"/>
          <p:cNvSpPr/>
          <p:nvPr/>
        </p:nvSpPr>
        <p:spPr>
          <a:xfrm>
            <a:off x="-368038" y="8037086"/>
            <a:ext cx="2276840" cy="1221214"/>
          </a:xfrm>
          <a:custGeom>
            <a:avLst/>
            <a:gdLst/>
            <a:ahLst/>
            <a:cxnLst/>
            <a:rect l="l" t="t" r="r" b="b"/>
            <a:pathLst>
              <a:path w="2276840" h="1221214">
                <a:moveTo>
                  <a:pt x="0" y="0"/>
                </a:moveTo>
                <a:lnTo>
                  <a:pt x="2276840" y="0"/>
                </a:lnTo>
                <a:lnTo>
                  <a:pt x="2276840" y="1221214"/>
                </a:lnTo>
                <a:lnTo>
                  <a:pt x="0" y="122121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5" name="Freeform 15"/>
          <p:cNvSpPr/>
          <p:nvPr/>
        </p:nvSpPr>
        <p:spPr>
          <a:xfrm>
            <a:off x="783029" y="8037086"/>
            <a:ext cx="2276840" cy="1221214"/>
          </a:xfrm>
          <a:custGeom>
            <a:avLst/>
            <a:gdLst/>
            <a:ahLst/>
            <a:cxnLst/>
            <a:rect l="l" t="t" r="r" b="b"/>
            <a:pathLst>
              <a:path w="2276840" h="1221214">
                <a:moveTo>
                  <a:pt x="0" y="0"/>
                </a:moveTo>
                <a:lnTo>
                  <a:pt x="2276839" y="0"/>
                </a:lnTo>
                <a:lnTo>
                  <a:pt x="2276839" y="1221214"/>
                </a:lnTo>
                <a:lnTo>
                  <a:pt x="0" y="122121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6" name="Freeform 16"/>
          <p:cNvSpPr/>
          <p:nvPr/>
        </p:nvSpPr>
        <p:spPr>
          <a:xfrm>
            <a:off x="1795130" y="8037086"/>
            <a:ext cx="2276840" cy="1221214"/>
          </a:xfrm>
          <a:custGeom>
            <a:avLst/>
            <a:gdLst/>
            <a:ahLst/>
            <a:cxnLst/>
            <a:rect l="l" t="t" r="r" b="b"/>
            <a:pathLst>
              <a:path w="2276840" h="1221214">
                <a:moveTo>
                  <a:pt x="0" y="0"/>
                </a:moveTo>
                <a:lnTo>
                  <a:pt x="2276839" y="0"/>
                </a:lnTo>
                <a:lnTo>
                  <a:pt x="2276839" y="1221214"/>
                </a:lnTo>
                <a:lnTo>
                  <a:pt x="0" y="122121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7" name="Freeform 17"/>
          <p:cNvSpPr/>
          <p:nvPr/>
        </p:nvSpPr>
        <p:spPr>
          <a:xfrm>
            <a:off x="2777480" y="1360676"/>
            <a:ext cx="802787" cy="1058039"/>
          </a:xfrm>
          <a:custGeom>
            <a:avLst/>
            <a:gdLst/>
            <a:ahLst/>
            <a:cxnLst/>
            <a:rect l="l" t="t" r="r" b="b"/>
            <a:pathLst>
              <a:path w="802787" h="1058039">
                <a:moveTo>
                  <a:pt x="0" y="0"/>
                </a:moveTo>
                <a:lnTo>
                  <a:pt x="802787" y="0"/>
                </a:lnTo>
                <a:lnTo>
                  <a:pt x="802787" y="1058039"/>
                </a:lnTo>
                <a:lnTo>
                  <a:pt x="0" y="1058039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8" name="TextBox 18"/>
          <p:cNvSpPr txBox="1"/>
          <p:nvPr/>
        </p:nvSpPr>
        <p:spPr>
          <a:xfrm>
            <a:off x="4071969" y="962025"/>
            <a:ext cx="5235785" cy="17886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6500"/>
              </a:lnSpc>
            </a:pPr>
            <a:r>
              <a:rPr lang="en-US" sz="5909">
                <a:solidFill>
                  <a:srgbClr val="FFD100"/>
                </a:solidFill>
                <a:latin typeface="Retropix"/>
                <a:ea typeface="Retropix"/>
                <a:cs typeface="Retropix"/>
                <a:sym typeface="Retropix"/>
              </a:rPr>
              <a:t>DIFICULDADES E SUPERAÇÕES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3582336" y="4311104"/>
            <a:ext cx="6300366" cy="6457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331"/>
              </a:lnSpc>
            </a:pPr>
            <a:r>
              <a:rPr lang="en-US" sz="2680">
                <a:solidFill>
                  <a:srgbClr val="330084"/>
                </a:solidFill>
                <a:latin typeface="Cristik"/>
                <a:ea typeface="Cristik"/>
                <a:cs typeface="Cristik"/>
                <a:sym typeface="Cristik"/>
              </a:rPr>
              <a:t>SAIR DA MINHA ZONA DE CONFORTO: ME EXPRESSAR MAIS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3582336" y="5370863"/>
            <a:ext cx="6300366" cy="6457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331"/>
              </a:lnSpc>
            </a:pPr>
            <a:r>
              <a:rPr lang="en-US" sz="2680">
                <a:solidFill>
                  <a:srgbClr val="330084"/>
                </a:solidFill>
                <a:latin typeface="Cristik"/>
                <a:ea typeface="Cristik"/>
                <a:cs typeface="Cristik"/>
                <a:sym typeface="Cristik"/>
              </a:rPr>
              <a:t>ME DESAFIAR E NÃO TER MEDO DO FUTURO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4071969" y="962025"/>
            <a:ext cx="5235785" cy="17886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6500"/>
              </a:lnSpc>
            </a:pPr>
            <a:r>
              <a:rPr lang="en-US" sz="5909">
                <a:solidFill>
                  <a:srgbClr val="FFD100"/>
                </a:solidFill>
                <a:latin typeface="Retropix"/>
                <a:ea typeface="Retropix"/>
                <a:cs typeface="Retropix"/>
                <a:sym typeface="Retropix"/>
              </a:rPr>
              <a:t>DIFICULDADES E SUPERAÇÕES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4FA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644287" y="9029632"/>
            <a:ext cx="2643713" cy="1172847"/>
          </a:xfrm>
          <a:custGeom>
            <a:avLst/>
            <a:gdLst/>
            <a:ahLst/>
            <a:cxnLst/>
            <a:rect l="l" t="t" r="r" b="b"/>
            <a:pathLst>
              <a:path w="2643713" h="1172847">
                <a:moveTo>
                  <a:pt x="0" y="0"/>
                </a:moveTo>
                <a:lnTo>
                  <a:pt x="2643713" y="0"/>
                </a:lnTo>
                <a:lnTo>
                  <a:pt x="2643713" y="1172847"/>
                </a:lnTo>
                <a:lnTo>
                  <a:pt x="0" y="11728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>
            <a:off x="13000573" y="9029632"/>
            <a:ext cx="2643713" cy="1172847"/>
          </a:xfrm>
          <a:custGeom>
            <a:avLst/>
            <a:gdLst/>
            <a:ahLst/>
            <a:cxnLst/>
            <a:rect l="l" t="t" r="r" b="b"/>
            <a:pathLst>
              <a:path w="2643713" h="1172847">
                <a:moveTo>
                  <a:pt x="0" y="0"/>
                </a:moveTo>
                <a:lnTo>
                  <a:pt x="2643714" y="0"/>
                </a:lnTo>
                <a:lnTo>
                  <a:pt x="2643714" y="1172847"/>
                </a:lnTo>
                <a:lnTo>
                  <a:pt x="0" y="11728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4"/>
          <p:cNvSpPr/>
          <p:nvPr/>
        </p:nvSpPr>
        <p:spPr>
          <a:xfrm>
            <a:off x="10356860" y="9029632"/>
            <a:ext cx="2643713" cy="1172847"/>
          </a:xfrm>
          <a:custGeom>
            <a:avLst/>
            <a:gdLst/>
            <a:ahLst/>
            <a:cxnLst/>
            <a:rect l="l" t="t" r="r" b="b"/>
            <a:pathLst>
              <a:path w="2643713" h="1172847">
                <a:moveTo>
                  <a:pt x="0" y="0"/>
                </a:moveTo>
                <a:lnTo>
                  <a:pt x="2643713" y="0"/>
                </a:lnTo>
                <a:lnTo>
                  <a:pt x="2643713" y="1172847"/>
                </a:lnTo>
                <a:lnTo>
                  <a:pt x="0" y="11728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Freeform 5"/>
          <p:cNvSpPr/>
          <p:nvPr/>
        </p:nvSpPr>
        <p:spPr>
          <a:xfrm>
            <a:off x="7713146" y="9029632"/>
            <a:ext cx="2643713" cy="1172847"/>
          </a:xfrm>
          <a:custGeom>
            <a:avLst/>
            <a:gdLst/>
            <a:ahLst/>
            <a:cxnLst/>
            <a:rect l="l" t="t" r="r" b="b"/>
            <a:pathLst>
              <a:path w="2643713" h="1172847">
                <a:moveTo>
                  <a:pt x="0" y="0"/>
                </a:moveTo>
                <a:lnTo>
                  <a:pt x="2643714" y="0"/>
                </a:lnTo>
                <a:lnTo>
                  <a:pt x="2643714" y="1172847"/>
                </a:lnTo>
                <a:lnTo>
                  <a:pt x="0" y="11728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Freeform 6"/>
          <p:cNvSpPr/>
          <p:nvPr/>
        </p:nvSpPr>
        <p:spPr>
          <a:xfrm>
            <a:off x="5069433" y="9029632"/>
            <a:ext cx="2643713" cy="1172847"/>
          </a:xfrm>
          <a:custGeom>
            <a:avLst/>
            <a:gdLst/>
            <a:ahLst/>
            <a:cxnLst/>
            <a:rect l="l" t="t" r="r" b="b"/>
            <a:pathLst>
              <a:path w="2643713" h="1172847">
                <a:moveTo>
                  <a:pt x="0" y="0"/>
                </a:moveTo>
                <a:lnTo>
                  <a:pt x="2643713" y="0"/>
                </a:lnTo>
                <a:lnTo>
                  <a:pt x="2643713" y="1172847"/>
                </a:lnTo>
                <a:lnTo>
                  <a:pt x="0" y="11728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Freeform 7"/>
          <p:cNvSpPr/>
          <p:nvPr/>
        </p:nvSpPr>
        <p:spPr>
          <a:xfrm>
            <a:off x="2425719" y="9029632"/>
            <a:ext cx="2643713" cy="1172847"/>
          </a:xfrm>
          <a:custGeom>
            <a:avLst/>
            <a:gdLst/>
            <a:ahLst/>
            <a:cxnLst/>
            <a:rect l="l" t="t" r="r" b="b"/>
            <a:pathLst>
              <a:path w="2643713" h="1172847">
                <a:moveTo>
                  <a:pt x="0" y="0"/>
                </a:moveTo>
                <a:lnTo>
                  <a:pt x="2643714" y="0"/>
                </a:lnTo>
                <a:lnTo>
                  <a:pt x="2643714" y="1172847"/>
                </a:lnTo>
                <a:lnTo>
                  <a:pt x="0" y="11728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8" name="Freeform 8"/>
          <p:cNvSpPr/>
          <p:nvPr/>
        </p:nvSpPr>
        <p:spPr>
          <a:xfrm>
            <a:off x="-217994" y="9029632"/>
            <a:ext cx="2643713" cy="1172847"/>
          </a:xfrm>
          <a:custGeom>
            <a:avLst/>
            <a:gdLst/>
            <a:ahLst/>
            <a:cxnLst/>
            <a:rect l="l" t="t" r="r" b="b"/>
            <a:pathLst>
              <a:path w="2643713" h="1172847">
                <a:moveTo>
                  <a:pt x="0" y="0"/>
                </a:moveTo>
                <a:lnTo>
                  <a:pt x="2643713" y="0"/>
                </a:lnTo>
                <a:lnTo>
                  <a:pt x="2643713" y="1172847"/>
                </a:lnTo>
                <a:lnTo>
                  <a:pt x="0" y="117284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419066" y="2741882"/>
            <a:ext cx="4013306" cy="5959765"/>
            <a:chOff x="0" y="0"/>
            <a:chExt cx="4276090" cy="6350000"/>
          </a:xfrm>
        </p:grpSpPr>
        <p:sp>
          <p:nvSpPr>
            <p:cNvPr id="10" name="Freeform 10"/>
            <p:cNvSpPr/>
            <p:nvPr/>
          </p:nvSpPr>
          <p:spPr>
            <a:xfrm rot="5400000">
              <a:off x="-1036955" y="1036955"/>
              <a:ext cx="6350000" cy="4276091"/>
            </a:xfrm>
            <a:custGeom>
              <a:avLst/>
              <a:gdLst/>
              <a:ahLst/>
              <a:cxnLst/>
              <a:rect l="l" t="t" r="r" b="b"/>
              <a:pathLst>
                <a:path w="6350000" h="4276091">
                  <a:moveTo>
                    <a:pt x="1295400" y="129540"/>
                  </a:moveTo>
                  <a:cubicBezTo>
                    <a:pt x="1230630" y="129540"/>
                    <a:pt x="1101090" y="129540"/>
                    <a:pt x="1036320" y="129540"/>
                  </a:cubicBezTo>
                  <a:lnTo>
                    <a:pt x="1036320" y="259081"/>
                  </a:lnTo>
                  <a:cubicBezTo>
                    <a:pt x="971550" y="259081"/>
                    <a:pt x="842010" y="259081"/>
                    <a:pt x="777240" y="259081"/>
                  </a:cubicBezTo>
                  <a:lnTo>
                    <a:pt x="777240" y="388621"/>
                  </a:lnTo>
                  <a:lnTo>
                    <a:pt x="647700" y="388621"/>
                  </a:lnTo>
                  <a:lnTo>
                    <a:pt x="647700" y="518161"/>
                  </a:lnTo>
                  <a:lnTo>
                    <a:pt x="518160" y="518161"/>
                  </a:lnTo>
                  <a:lnTo>
                    <a:pt x="518160" y="647701"/>
                  </a:lnTo>
                  <a:lnTo>
                    <a:pt x="388620" y="647701"/>
                  </a:lnTo>
                  <a:lnTo>
                    <a:pt x="388620" y="777241"/>
                  </a:lnTo>
                  <a:lnTo>
                    <a:pt x="259080" y="777241"/>
                  </a:lnTo>
                  <a:cubicBezTo>
                    <a:pt x="259080" y="842011"/>
                    <a:pt x="259080" y="971551"/>
                    <a:pt x="259080" y="1036321"/>
                  </a:cubicBezTo>
                  <a:lnTo>
                    <a:pt x="129540" y="1036321"/>
                  </a:lnTo>
                  <a:cubicBezTo>
                    <a:pt x="129540" y="1101091"/>
                    <a:pt x="129540" y="1230631"/>
                    <a:pt x="129540" y="1295401"/>
                  </a:cubicBezTo>
                  <a:lnTo>
                    <a:pt x="0" y="1295401"/>
                  </a:lnTo>
                  <a:cubicBezTo>
                    <a:pt x="0" y="1854201"/>
                    <a:pt x="0" y="2421890"/>
                    <a:pt x="0" y="2980690"/>
                  </a:cubicBezTo>
                  <a:lnTo>
                    <a:pt x="129540" y="2980690"/>
                  </a:lnTo>
                  <a:cubicBezTo>
                    <a:pt x="129540" y="3045460"/>
                    <a:pt x="129540" y="3175001"/>
                    <a:pt x="129540" y="3239770"/>
                  </a:cubicBezTo>
                  <a:lnTo>
                    <a:pt x="259080" y="3239770"/>
                  </a:lnTo>
                  <a:cubicBezTo>
                    <a:pt x="259080" y="3304540"/>
                    <a:pt x="259080" y="3434081"/>
                    <a:pt x="259080" y="3498851"/>
                  </a:cubicBezTo>
                  <a:lnTo>
                    <a:pt x="388620" y="3498851"/>
                  </a:lnTo>
                  <a:lnTo>
                    <a:pt x="388620" y="3628390"/>
                  </a:lnTo>
                  <a:lnTo>
                    <a:pt x="518160" y="3628390"/>
                  </a:lnTo>
                  <a:lnTo>
                    <a:pt x="518160" y="3757930"/>
                  </a:lnTo>
                  <a:lnTo>
                    <a:pt x="647700" y="3757930"/>
                  </a:lnTo>
                  <a:lnTo>
                    <a:pt x="647700" y="3887470"/>
                  </a:lnTo>
                  <a:lnTo>
                    <a:pt x="777240" y="3887470"/>
                  </a:lnTo>
                  <a:lnTo>
                    <a:pt x="777240" y="4017010"/>
                  </a:lnTo>
                  <a:cubicBezTo>
                    <a:pt x="842011" y="4017010"/>
                    <a:pt x="971550" y="4017010"/>
                    <a:pt x="1036320" y="4017010"/>
                  </a:cubicBezTo>
                  <a:lnTo>
                    <a:pt x="1036320" y="4146550"/>
                  </a:lnTo>
                  <a:cubicBezTo>
                    <a:pt x="1101090" y="4146550"/>
                    <a:pt x="1230630" y="4146550"/>
                    <a:pt x="1295400" y="4146550"/>
                  </a:cubicBezTo>
                  <a:lnTo>
                    <a:pt x="1295400" y="4276090"/>
                  </a:lnTo>
                  <a:cubicBezTo>
                    <a:pt x="2547621" y="4276090"/>
                    <a:pt x="3802380" y="4276090"/>
                    <a:pt x="5054600" y="4276090"/>
                  </a:cubicBezTo>
                  <a:lnTo>
                    <a:pt x="5054600" y="4146550"/>
                  </a:lnTo>
                  <a:cubicBezTo>
                    <a:pt x="5119371" y="4146550"/>
                    <a:pt x="5248910" y="4146550"/>
                    <a:pt x="5313680" y="4146550"/>
                  </a:cubicBezTo>
                  <a:lnTo>
                    <a:pt x="5313680" y="4017010"/>
                  </a:lnTo>
                  <a:cubicBezTo>
                    <a:pt x="5378450" y="4017010"/>
                    <a:pt x="5507990" y="4017010"/>
                    <a:pt x="5572760" y="4017010"/>
                  </a:cubicBezTo>
                  <a:lnTo>
                    <a:pt x="5572760" y="3887470"/>
                  </a:lnTo>
                  <a:lnTo>
                    <a:pt x="5702300" y="3887470"/>
                  </a:lnTo>
                  <a:lnTo>
                    <a:pt x="5702300" y="3757930"/>
                  </a:lnTo>
                  <a:lnTo>
                    <a:pt x="5831841" y="3757930"/>
                  </a:lnTo>
                  <a:lnTo>
                    <a:pt x="5831841" y="3628390"/>
                  </a:lnTo>
                  <a:lnTo>
                    <a:pt x="5961381" y="3628390"/>
                  </a:lnTo>
                  <a:lnTo>
                    <a:pt x="5961381" y="3498850"/>
                  </a:lnTo>
                  <a:lnTo>
                    <a:pt x="6090921" y="3498850"/>
                  </a:lnTo>
                  <a:cubicBezTo>
                    <a:pt x="6090921" y="3434080"/>
                    <a:pt x="6090921" y="3304540"/>
                    <a:pt x="6090921" y="3239770"/>
                  </a:cubicBezTo>
                  <a:lnTo>
                    <a:pt x="6220461" y="3239770"/>
                  </a:lnTo>
                  <a:cubicBezTo>
                    <a:pt x="6220461" y="3175001"/>
                    <a:pt x="6220461" y="3045460"/>
                    <a:pt x="6220461" y="2980690"/>
                  </a:cubicBezTo>
                  <a:lnTo>
                    <a:pt x="6350000" y="2980690"/>
                  </a:lnTo>
                  <a:cubicBezTo>
                    <a:pt x="6350000" y="2421890"/>
                    <a:pt x="6350000" y="1854201"/>
                    <a:pt x="6350000" y="1295401"/>
                  </a:cubicBezTo>
                  <a:lnTo>
                    <a:pt x="6220460" y="1295401"/>
                  </a:lnTo>
                  <a:cubicBezTo>
                    <a:pt x="6220460" y="1230630"/>
                    <a:pt x="6220460" y="1101090"/>
                    <a:pt x="6220460" y="1036321"/>
                  </a:cubicBezTo>
                  <a:lnTo>
                    <a:pt x="6090920" y="1036321"/>
                  </a:lnTo>
                  <a:cubicBezTo>
                    <a:pt x="6090920" y="971551"/>
                    <a:pt x="6090920" y="842011"/>
                    <a:pt x="6090920" y="777240"/>
                  </a:cubicBezTo>
                  <a:lnTo>
                    <a:pt x="5961380" y="777240"/>
                  </a:lnTo>
                  <a:lnTo>
                    <a:pt x="5961380" y="647700"/>
                  </a:lnTo>
                  <a:lnTo>
                    <a:pt x="5831840" y="647700"/>
                  </a:lnTo>
                  <a:lnTo>
                    <a:pt x="5831840" y="518160"/>
                  </a:lnTo>
                  <a:lnTo>
                    <a:pt x="5702300" y="518160"/>
                  </a:lnTo>
                  <a:lnTo>
                    <a:pt x="5702300" y="388620"/>
                  </a:lnTo>
                  <a:lnTo>
                    <a:pt x="5572760" y="388620"/>
                  </a:lnTo>
                  <a:lnTo>
                    <a:pt x="5572760" y="259080"/>
                  </a:lnTo>
                  <a:cubicBezTo>
                    <a:pt x="5507990" y="259080"/>
                    <a:pt x="5378450" y="259080"/>
                    <a:pt x="5313680" y="259080"/>
                  </a:cubicBezTo>
                  <a:lnTo>
                    <a:pt x="5313680" y="129540"/>
                  </a:lnTo>
                  <a:cubicBezTo>
                    <a:pt x="5248910" y="129540"/>
                    <a:pt x="5119371" y="129540"/>
                    <a:pt x="5054600" y="129540"/>
                  </a:cubicBezTo>
                  <a:lnTo>
                    <a:pt x="5054600" y="0"/>
                  </a:lnTo>
                  <a:cubicBezTo>
                    <a:pt x="3803650" y="0"/>
                    <a:pt x="2547621" y="0"/>
                    <a:pt x="1296671" y="0"/>
                  </a:cubicBezTo>
                  <a:lnTo>
                    <a:pt x="1296671" y="129540"/>
                  </a:lnTo>
                  <a:close/>
                </a:path>
              </a:pathLst>
            </a:custGeom>
            <a:blipFill>
              <a:blip r:embed="rId5"/>
              <a:stretch>
                <a:fillRect l="-11290" t="-28014" r="-24425" b="-73524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11" name="Freeform 11"/>
          <p:cNvSpPr/>
          <p:nvPr/>
        </p:nvSpPr>
        <p:spPr>
          <a:xfrm>
            <a:off x="4861565" y="3385831"/>
            <a:ext cx="8615959" cy="3134055"/>
          </a:xfrm>
          <a:custGeom>
            <a:avLst/>
            <a:gdLst/>
            <a:ahLst/>
            <a:cxnLst/>
            <a:rect l="l" t="t" r="r" b="b"/>
            <a:pathLst>
              <a:path w="8615959" h="3134055">
                <a:moveTo>
                  <a:pt x="0" y="0"/>
                </a:moveTo>
                <a:lnTo>
                  <a:pt x="8615959" y="0"/>
                </a:lnTo>
                <a:lnTo>
                  <a:pt x="8615959" y="3134055"/>
                </a:lnTo>
                <a:lnTo>
                  <a:pt x="0" y="313405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2" name="Freeform 12"/>
          <p:cNvSpPr/>
          <p:nvPr/>
        </p:nvSpPr>
        <p:spPr>
          <a:xfrm>
            <a:off x="6220523" y="4165581"/>
            <a:ext cx="681988" cy="624871"/>
          </a:xfrm>
          <a:custGeom>
            <a:avLst/>
            <a:gdLst/>
            <a:ahLst/>
            <a:cxnLst/>
            <a:rect l="l" t="t" r="r" b="b"/>
            <a:pathLst>
              <a:path w="681988" h="624871">
                <a:moveTo>
                  <a:pt x="0" y="0"/>
                </a:moveTo>
                <a:lnTo>
                  <a:pt x="681988" y="0"/>
                </a:lnTo>
                <a:lnTo>
                  <a:pt x="681988" y="624872"/>
                </a:lnTo>
                <a:lnTo>
                  <a:pt x="0" y="62487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3" name="Freeform 13"/>
          <p:cNvSpPr/>
          <p:nvPr/>
        </p:nvSpPr>
        <p:spPr>
          <a:xfrm>
            <a:off x="6220523" y="5044906"/>
            <a:ext cx="681988" cy="624871"/>
          </a:xfrm>
          <a:custGeom>
            <a:avLst/>
            <a:gdLst/>
            <a:ahLst/>
            <a:cxnLst/>
            <a:rect l="l" t="t" r="r" b="b"/>
            <a:pathLst>
              <a:path w="681988" h="624871">
                <a:moveTo>
                  <a:pt x="0" y="0"/>
                </a:moveTo>
                <a:lnTo>
                  <a:pt x="681988" y="0"/>
                </a:lnTo>
                <a:lnTo>
                  <a:pt x="681988" y="624872"/>
                </a:lnTo>
                <a:lnTo>
                  <a:pt x="0" y="62487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4" name="TextBox 14"/>
          <p:cNvSpPr txBox="1"/>
          <p:nvPr/>
        </p:nvSpPr>
        <p:spPr>
          <a:xfrm>
            <a:off x="5679541" y="1709497"/>
            <a:ext cx="6882035" cy="12572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8544"/>
              </a:lnSpc>
            </a:pPr>
            <a:r>
              <a:rPr lang="en-US" sz="7767">
                <a:solidFill>
                  <a:srgbClr val="FFD100"/>
                </a:solidFill>
                <a:latin typeface="Retropix"/>
                <a:ea typeface="Retropix"/>
                <a:cs typeface="Retropix"/>
                <a:sym typeface="Retropix"/>
              </a:rPr>
              <a:t>EU AGRADEÇO...</a:t>
            </a:r>
          </a:p>
        </p:txBody>
      </p:sp>
      <p:grpSp>
        <p:nvGrpSpPr>
          <p:cNvPr id="15" name="Group 15"/>
          <p:cNvGrpSpPr>
            <a:grpSpLocks noChangeAspect="1"/>
          </p:cNvGrpSpPr>
          <p:nvPr/>
        </p:nvGrpSpPr>
        <p:grpSpPr>
          <a:xfrm>
            <a:off x="13906717" y="405949"/>
            <a:ext cx="4013306" cy="5959765"/>
            <a:chOff x="0" y="0"/>
            <a:chExt cx="4276090" cy="63500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4276091" cy="6350000"/>
            </a:xfrm>
            <a:custGeom>
              <a:avLst/>
              <a:gdLst/>
              <a:ahLst/>
              <a:cxnLst/>
              <a:rect l="l" t="t" r="r" b="b"/>
              <a:pathLst>
                <a:path w="4276091" h="6350000">
                  <a:moveTo>
                    <a:pt x="4146550" y="1295400"/>
                  </a:moveTo>
                  <a:cubicBezTo>
                    <a:pt x="4146550" y="1230630"/>
                    <a:pt x="4146550" y="1101090"/>
                    <a:pt x="4146550" y="1036320"/>
                  </a:cubicBezTo>
                  <a:lnTo>
                    <a:pt x="4017010" y="1036320"/>
                  </a:lnTo>
                  <a:cubicBezTo>
                    <a:pt x="4017010" y="971550"/>
                    <a:pt x="4017010" y="842010"/>
                    <a:pt x="4017010" y="777240"/>
                  </a:cubicBezTo>
                  <a:lnTo>
                    <a:pt x="3887470" y="777240"/>
                  </a:lnTo>
                  <a:lnTo>
                    <a:pt x="3887470" y="647700"/>
                  </a:lnTo>
                  <a:lnTo>
                    <a:pt x="3757930" y="647700"/>
                  </a:lnTo>
                  <a:lnTo>
                    <a:pt x="3757930" y="518160"/>
                  </a:lnTo>
                  <a:lnTo>
                    <a:pt x="3628389" y="518160"/>
                  </a:lnTo>
                  <a:lnTo>
                    <a:pt x="3628389" y="388620"/>
                  </a:lnTo>
                  <a:lnTo>
                    <a:pt x="3498849" y="388620"/>
                  </a:lnTo>
                  <a:lnTo>
                    <a:pt x="3498849" y="259080"/>
                  </a:lnTo>
                  <a:cubicBezTo>
                    <a:pt x="3434079" y="259080"/>
                    <a:pt x="3304539" y="259080"/>
                    <a:pt x="3239769" y="259080"/>
                  </a:cubicBezTo>
                  <a:lnTo>
                    <a:pt x="3239769" y="129540"/>
                  </a:lnTo>
                  <a:cubicBezTo>
                    <a:pt x="3174999" y="129540"/>
                    <a:pt x="3045459" y="129540"/>
                    <a:pt x="2980689" y="129540"/>
                  </a:cubicBezTo>
                  <a:lnTo>
                    <a:pt x="2980689" y="0"/>
                  </a:lnTo>
                  <a:cubicBezTo>
                    <a:pt x="2421890" y="0"/>
                    <a:pt x="1854200" y="0"/>
                    <a:pt x="1295400" y="0"/>
                  </a:cubicBezTo>
                  <a:lnTo>
                    <a:pt x="1295400" y="129540"/>
                  </a:lnTo>
                  <a:cubicBezTo>
                    <a:pt x="1230630" y="129540"/>
                    <a:pt x="1101090" y="129540"/>
                    <a:pt x="1036320" y="129540"/>
                  </a:cubicBezTo>
                  <a:lnTo>
                    <a:pt x="1036320" y="259080"/>
                  </a:lnTo>
                  <a:cubicBezTo>
                    <a:pt x="971550" y="259080"/>
                    <a:pt x="842010" y="259080"/>
                    <a:pt x="777240" y="259080"/>
                  </a:cubicBezTo>
                  <a:lnTo>
                    <a:pt x="777240" y="388620"/>
                  </a:lnTo>
                  <a:lnTo>
                    <a:pt x="647700" y="388620"/>
                  </a:lnTo>
                  <a:lnTo>
                    <a:pt x="647700" y="518160"/>
                  </a:lnTo>
                  <a:lnTo>
                    <a:pt x="518160" y="518160"/>
                  </a:lnTo>
                  <a:lnTo>
                    <a:pt x="518160" y="647700"/>
                  </a:lnTo>
                  <a:lnTo>
                    <a:pt x="388620" y="647700"/>
                  </a:lnTo>
                  <a:lnTo>
                    <a:pt x="388620" y="777240"/>
                  </a:lnTo>
                  <a:lnTo>
                    <a:pt x="259080" y="777240"/>
                  </a:lnTo>
                  <a:cubicBezTo>
                    <a:pt x="259080" y="842010"/>
                    <a:pt x="259080" y="971550"/>
                    <a:pt x="259080" y="1036320"/>
                  </a:cubicBezTo>
                  <a:lnTo>
                    <a:pt x="129540" y="1036320"/>
                  </a:lnTo>
                  <a:cubicBezTo>
                    <a:pt x="129540" y="1101090"/>
                    <a:pt x="129540" y="1230630"/>
                    <a:pt x="129540" y="1295400"/>
                  </a:cubicBezTo>
                  <a:lnTo>
                    <a:pt x="0" y="1295400"/>
                  </a:lnTo>
                  <a:cubicBezTo>
                    <a:pt x="0" y="2547620"/>
                    <a:pt x="0" y="3802380"/>
                    <a:pt x="0" y="5054600"/>
                  </a:cubicBezTo>
                  <a:lnTo>
                    <a:pt x="129540" y="5054600"/>
                  </a:lnTo>
                  <a:cubicBezTo>
                    <a:pt x="129540" y="5119370"/>
                    <a:pt x="129540" y="5248910"/>
                    <a:pt x="129540" y="5313680"/>
                  </a:cubicBezTo>
                  <a:lnTo>
                    <a:pt x="259080" y="5313680"/>
                  </a:lnTo>
                  <a:cubicBezTo>
                    <a:pt x="259080" y="5378450"/>
                    <a:pt x="259080" y="5507990"/>
                    <a:pt x="259080" y="5572760"/>
                  </a:cubicBezTo>
                  <a:lnTo>
                    <a:pt x="388620" y="5572760"/>
                  </a:lnTo>
                  <a:lnTo>
                    <a:pt x="388620" y="5702300"/>
                  </a:lnTo>
                  <a:lnTo>
                    <a:pt x="518160" y="5702300"/>
                  </a:lnTo>
                  <a:lnTo>
                    <a:pt x="518160" y="5831840"/>
                  </a:lnTo>
                  <a:lnTo>
                    <a:pt x="647700" y="5831840"/>
                  </a:lnTo>
                  <a:lnTo>
                    <a:pt x="647700" y="5961380"/>
                  </a:lnTo>
                  <a:lnTo>
                    <a:pt x="777240" y="5961380"/>
                  </a:lnTo>
                  <a:lnTo>
                    <a:pt x="777240" y="6090920"/>
                  </a:lnTo>
                  <a:cubicBezTo>
                    <a:pt x="842010" y="6090920"/>
                    <a:pt x="971550" y="6090920"/>
                    <a:pt x="1036320" y="6090920"/>
                  </a:cubicBezTo>
                  <a:lnTo>
                    <a:pt x="1036320" y="6220461"/>
                  </a:lnTo>
                  <a:cubicBezTo>
                    <a:pt x="1101090" y="6220461"/>
                    <a:pt x="1230630" y="6220461"/>
                    <a:pt x="1295400" y="6220461"/>
                  </a:cubicBezTo>
                  <a:lnTo>
                    <a:pt x="1295400" y="6350000"/>
                  </a:lnTo>
                  <a:cubicBezTo>
                    <a:pt x="1854200" y="6350000"/>
                    <a:pt x="2421890" y="6350000"/>
                    <a:pt x="2980690" y="6350000"/>
                  </a:cubicBezTo>
                  <a:lnTo>
                    <a:pt x="2980690" y="6220460"/>
                  </a:lnTo>
                  <a:cubicBezTo>
                    <a:pt x="3045460" y="6220460"/>
                    <a:pt x="3175000" y="6220460"/>
                    <a:pt x="3239770" y="6220460"/>
                  </a:cubicBezTo>
                  <a:lnTo>
                    <a:pt x="3239770" y="6090920"/>
                  </a:lnTo>
                  <a:cubicBezTo>
                    <a:pt x="3304540" y="6090920"/>
                    <a:pt x="3434080" y="6090920"/>
                    <a:pt x="3498850" y="6090920"/>
                  </a:cubicBezTo>
                  <a:lnTo>
                    <a:pt x="3498850" y="5961380"/>
                  </a:lnTo>
                  <a:lnTo>
                    <a:pt x="3628390" y="5961380"/>
                  </a:lnTo>
                  <a:lnTo>
                    <a:pt x="3628390" y="5831839"/>
                  </a:lnTo>
                  <a:lnTo>
                    <a:pt x="3757930" y="5831839"/>
                  </a:lnTo>
                  <a:lnTo>
                    <a:pt x="3757930" y="5702300"/>
                  </a:lnTo>
                  <a:lnTo>
                    <a:pt x="3887470" y="5702300"/>
                  </a:lnTo>
                  <a:lnTo>
                    <a:pt x="3887470" y="5572760"/>
                  </a:lnTo>
                  <a:lnTo>
                    <a:pt x="4017011" y="5572760"/>
                  </a:lnTo>
                  <a:cubicBezTo>
                    <a:pt x="4017011" y="5507990"/>
                    <a:pt x="4017011" y="5378450"/>
                    <a:pt x="4017011" y="5313680"/>
                  </a:cubicBezTo>
                  <a:lnTo>
                    <a:pt x="4146551" y="5313680"/>
                  </a:lnTo>
                  <a:cubicBezTo>
                    <a:pt x="4146551" y="5248910"/>
                    <a:pt x="4146551" y="5119370"/>
                    <a:pt x="4146551" y="5054600"/>
                  </a:cubicBezTo>
                  <a:lnTo>
                    <a:pt x="4276091" y="5054600"/>
                  </a:lnTo>
                  <a:cubicBezTo>
                    <a:pt x="4276091" y="3803650"/>
                    <a:pt x="4276091" y="2547620"/>
                    <a:pt x="4276091" y="1296670"/>
                  </a:cubicBezTo>
                  <a:lnTo>
                    <a:pt x="4146550" y="1296670"/>
                  </a:lnTo>
                  <a:close/>
                </a:path>
              </a:pathLst>
            </a:custGeom>
            <a:blipFill>
              <a:blip r:embed="rId9"/>
              <a:stretch>
                <a:fillRect l="-16424" t="-44743" r="-26248" b="-63552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7411711" y="4232256"/>
            <a:ext cx="4401547" cy="3957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679"/>
              </a:lnSpc>
            </a:pPr>
            <a:r>
              <a:rPr lang="en-US" sz="3080">
                <a:solidFill>
                  <a:srgbClr val="330084"/>
                </a:solidFill>
                <a:latin typeface="Cristik"/>
                <a:ea typeface="Cristik"/>
                <a:cs typeface="Cristik"/>
                <a:sym typeface="Cristik"/>
              </a:rPr>
              <a:t>FERNANDA (MINHA MÃE)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7411711" y="5192784"/>
            <a:ext cx="4606824" cy="3957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679"/>
              </a:lnSpc>
            </a:pPr>
            <a:r>
              <a:rPr lang="en-US" sz="3080">
                <a:solidFill>
                  <a:srgbClr val="330084"/>
                </a:solidFill>
                <a:latin typeface="Cristik"/>
                <a:ea typeface="Cristik"/>
                <a:cs typeface="Cristik"/>
                <a:sym typeface="Cristik"/>
              </a:rPr>
              <a:t>JORGE (MEU NAMORADO)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4FA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644287" y="9029632"/>
            <a:ext cx="2643713" cy="1172847"/>
          </a:xfrm>
          <a:custGeom>
            <a:avLst/>
            <a:gdLst/>
            <a:ahLst/>
            <a:cxnLst/>
            <a:rect l="l" t="t" r="r" b="b"/>
            <a:pathLst>
              <a:path w="2643713" h="1172847">
                <a:moveTo>
                  <a:pt x="0" y="0"/>
                </a:moveTo>
                <a:lnTo>
                  <a:pt x="2643713" y="0"/>
                </a:lnTo>
                <a:lnTo>
                  <a:pt x="2643713" y="1172847"/>
                </a:lnTo>
                <a:lnTo>
                  <a:pt x="0" y="11728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>
            <a:off x="13000573" y="9029632"/>
            <a:ext cx="2643713" cy="1172847"/>
          </a:xfrm>
          <a:custGeom>
            <a:avLst/>
            <a:gdLst/>
            <a:ahLst/>
            <a:cxnLst/>
            <a:rect l="l" t="t" r="r" b="b"/>
            <a:pathLst>
              <a:path w="2643713" h="1172847">
                <a:moveTo>
                  <a:pt x="0" y="0"/>
                </a:moveTo>
                <a:lnTo>
                  <a:pt x="2643714" y="0"/>
                </a:lnTo>
                <a:lnTo>
                  <a:pt x="2643714" y="1172847"/>
                </a:lnTo>
                <a:lnTo>
                  <a:pt x="0" y="11728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4"/>
          <p:cNvSpPr/>
          <p:nvPr/>
        </p:nvSpPr>
        <p:spPr>
          <a:xfrm>
            <a:off x="10356860" y="9029632"/>
            <a:ext cx="2643713" cy="1172847"/>
          </a:xfrm>
          <a:custGeom>
            <a:avLst/>
            <a:gdLst/>
            <a:ahLst/>
            <a:cxnLst/>
            <a:rect l="l" t="t" r="r" b="b"/>
            <a:pathLst>
              <a:path w="2643713" h="1172847">
                <a:moveTo>
                  <a:pt x="0" y="0"/>
                </a:moveTo>
                <a:lnTo>
                  <a:pt x="2643713" y="0"/>
                </a:lnTo>
                <a:lnTo>
                  <a:pt x="2643713" y="1172847"/>
                </a:lnTo>
                <a:lnTo>
                  <a:pt x="0" y="11728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Freeform 5"/>
          <p:cNvSpPr/>
          <p:nvPr/>
        </p:nvSpPr>
        <p:spPr>
          <a:xfrm>
            <a:off x="7713146" y="9029632"/>
            <a:ext cx="2643713" cy="1172847"/>
          </a:xfrm>
          <a:custGeom>
            <a:avLst/>
            <a:gdLst/>
            <a:ahLst/>
            <a:cxnLst/>
            <a:rect l="l" t="t" r="r" b="b"/>
            <a:pathLst>
              <a:path w="2643713" h="1172847">
                <a:moveTo>
                  <a:pt x="0" y="0"/>
                </a:moveTo>
                <a:lnTo>
                  <a:pt x="2643714" y="0"/>
                </a:lnTo>
                <a:lnTo>
                  <a:pt x="2643714" y="1172847"/>
                </a:lnTo>
                <a:lnTo>
                  <a:pt x="0" y="11728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Freeform 6"/>
          <p:cNvSpPr/>
          <p:nvPr/>
        </p:nvSpPr>
        <p:spPr>
          <a:xfrm>
            <a:off x="5069433" y="9029632"/>
            <a:ext cx="2643713" cy="1172847"/>
          </a:xfrm>
          <a:custGeom>
            <a:avLst/>
            <a:gdLst/>
            <a:ahLst/>
            <a:cxnLst/>
            <a:rect l="l" t="t" r="r" b="b"/>
            <a:pathLst>
              <a:path w="2643713" h="1172847">
                <a:moveTo>
                  <a:pt x="0" y="0"/>
                </a:moveTo>
                <a:lnTo>
                  <a:pt x="2643713" y="0"/>
                </a:lnTo>
                <a:lnTo>
                  <a:pt x="2643713" y="1172847"/>
                </a:lnTo>
                <a:lnTo>
                  <a:pt x="0" y="11728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Freeform 7"/>
          <p:cNvSpPr/>
          <p:nvPr/>
        </p:nvSpPr>
        <p:spPr>
          <a:xfrm>
            <a:off x="2425719" y="9029632"/>
            <a:ext cx="2643713" cy="1172847"/>
          </a:xfrm>
          <a:custGeom>
            <a:avLst/>
            <a:gdLst/>
            <a:ahLst/>
            <a:cxnLst/>
            <a:rect l="l" t="t" r="r" b="b"/>
            <a:pathLst>
              <a:path w="2643713" h="1172847">
                <a:moveTo>
                  <a:pt x="0" y="0"/>
                </a:moveTo>
                <a:lnTo>
                  <a:pt x="2643714" y="0"/>
                </a:lnTo>
                <a:lnTo>
                  <a:pt x="2643714" y="1172847"/>
                </a:lnTo>
                <a:lnTo>
                  <a:pt x="0" y="117284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8" name="Freeform 8"/>
          <p:cNvSpPr/>
          <p:nvPr/>
        </p:nvSpPr>
        <p:spPr>
          <a:xfrm>
            <a:off x="15485585" y="3903274"/>
            <a:ext cx="515907" cy="472700"/>
          </a:xfrm>
          <a:custGeom>
            <a:avLst/>
            <a:gdLst/>
            <a:ahLst/>
            <a:cxnLst/>
            <a:rect l="l" t="t" r="r" b="b"/>
            <a:pathLst>
              <a:path w="515907" h="472700">
                <a:moveTo>
                  <a:pt x="0" y="0"/>
                </a:moveTo>
                <a:lnTo>
                  <a:pt x="515907" y="0"/>
                </a:lnTo>
                <a:lnTo>
                  <a:pt x="515907" y="472701"/>
                </a:lnTo>
                <a:lnTo>
                  <a:pt x="0" y="47270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9" name="TextBox 9"/>
          <p:cNvSpPr txBox="1"/>
          <p:nvPr/>
        </p:nvSpPr>
        <p:spPr>
          <a:xfrm>
            <a:off x="7713146" y="3480953"/>
            <a:ext cx="7294102" cy="12572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8544"/>
              </a:lnSpc>
            </a:pPr>
            <a:r>
              <a:rPr lang="en-US" sz="7767">
                <a:solidFill>
                  <a:srgbClr val="FFD100"/>
                </a:solidFill>
                <a:latin typeface="Retropix"/>
                <a:ea typeface="Retropix"/>
                <a:cs typeface="Retropix"/>
                <a:sym typeface="Retropix"/>
              </a:rPr>
              <a:t>MUITO OBRIGADA</a:t>
            </a:r>
          </a:p>
        </p:txBody>
      </p: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1955951" y="1758305"/>
            <a:ext cx="4013306" cy="5959765"/>
            <a:chOff x="0" y="0"/>
            <a:chExt cx="4276090" cy="63500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276091" cy="6350000"/>
            </a:xfrm>
            <a:custGeom>
              <a:avLst/>
              <a:gdLst/>
              <a:ahLst/>
              <a:cxnLst/>
              <a:rect l="l" t="t" r="r" b="b"/>
              <a:pathLst>
                <a:path w="4276091" h="6350000">
                  <a:moveTo>
                    <a:pt x="4146550" y="1295400"/>
                  </a:moveTo>
                  <a:cubicBezTo>
                    <a:pt x="4146550" y="1230630"/>
                    <a:pt x="4146550" y="1101090"/>
                    <a:pt x="4146550" y="1036320"/>
                  </a:cubicBezTo>
                  <a:lnTo>
                    <a:pt x="4017010" y="1036320"/>
                  </a:lnTo>
                  <a:cubicBezTo>
                    <a:pt x="4017010" y="971550"/>
                    <a:pt x="4017010" y="842010"/>
                    <a:pt x="4017010" y="777240"/>
                  </a:cubicBezTo>
                  <a:lnTo>
                    <a:pt x="3887470" y="777240"/>
                  </a:lnTo>
                  <a:lnTo>
                    <a:pt x="3887470" y="647700"/>
                  </a:lnTo>
                  <a:lnTo>
                    <a:pt x="3757930" y="647700"/>
                  </a:lnTo>
                  <a:lnTo>
                    <a:pt x="3757930" y="518160"/>
                  </a:lnTo>
                  <a:lnTo>
                    <a:pt x="3628389" y="518160"/>
                  </a:lnTo>
                  <a:lnTo>
                    <a:pt x="3628389" y="388620"/>
                  </a:lnTo>
                  <a:lnTo>
                    <a:pt x="3498849" y="388620"/>
                  </a:lnTo>
                  <a:lnTo>
                    <a:pt x="3498849" y="259080"/>
                  </a:lnTo>
                  <a:cubicBezTo>
                    <a:pt x="3434079" y="259080"/>
                    <a:pt x="3304539" y="259080"/>
                    <a:pt x="3239769" y="259080"/>
                  </a:cubicBezTo>
                  <a:lnTo>
                    <a:pt x="3239769" y="129540"/>
                  </a:lnTo>
                  <a:cubicBezTo>
                    <a:pt x="3174999" y="129540"/>
                    <a:pt x="3045459" y="129540"/>
                    <a:pt x="2980689" y="129540"/>
                  </a:cubicBezTo>
                  <a:lnTo>
                    <a:pt x="2980689" y="0"/>
                  </a:lnTo>
                  <a:cubicBezTo>
                    <a:pt x="2421890" y="0"/>
                    <a:pt x="1854200" y="0"/>
                    <a:pt x="1295400" y="0"/>
                  </a:cubicBezTo>
                  <a:lnTo>
                    <a:pt x="1295400" y="129540"/>
                  </a:lnTo>
                  <a:cubicBezTo>
                    <a:pt x="1230630" y="129540"/>
                    <a:pt x="1101090" y="129540"/>
                    <a:pt x="1036320" y="129540"/>
                  </a:cubicBezTo>
                  <a:lnTo>
                    <a:pt x="1036320" y="259080"/>
                  </a:lnTo>
                  <a:cubicBezTo>
                    <a:pt x="971550" y="259080"/>
                    <a:pt x="842010" y="259080"/>
                    <a:pt x="777240" y="259080"/>
                  </a:cubicBezTo>
                  <a:lnTo>
                    <a:pt x="777240" y="388620"/>
                  </a:lnTo>
                  <a:lnTo>
                    <a:pt x="647700" y="388620"/>
                  </a:lnTo>
                  <a:lnTo>
                    <a:pt x="647700" y="518160"/>
                  </a:lnTo>
                  <a:lnTo>
                    <a:pt x="518160" y="518160"/>
                  </a:lnTo>
                  <a:lnTo>
                    <a:pt x="518160" y="647700"/>
                  </a:lnTo>
                  <a:lnTo>
                    <a:pt x="388620" y="647700"/>
                  </a:lnTo>
                  <a:lnTo>
                    <a:pt x="388620" y="777240"/>
                  </a:lnTo>
                  <a:lnTo>
                    <a:pt x="259080" y="777240"/>
                  </a:lnTo>
                  <a:cubicBezTo>
                    <a:pt x="259080" y="842010"/>
                    <a:pt x="259080" y="971550"/>
                    <a:pt x="259080" y="1036320"/>
                  </a:cubicBezTo>
                  <a:lnTo>
                    <a:pt x="129540" y="1036320"/>
                  </a:lnTo>
                  <a:cubicBezTo>
                    <a:pt x="129540" y="1101090"/>
                    <a:pt x="129540" y="1230630"/>
                    <a:pt x="129540" y="1295400"/>
                  </a:cubicBezTo>
                  <a:lnTo>
                    <a:pt x="0" y="1295400"/>
                  </a:lnTo>
                  <a:cubicBezTo>
                    <a:pt x="0" y="2547620"/>
                    <a:pt x="0" y="3802380"/>
                    <a:pt x="0" y="5054600"/>
                  </a:cubicBezTo>
                  <a:lnTo>
                    <a:pt x="129540" y="5054600"/>
                  </a:lnTo>
                  <a:cubicBezTo>
                    <a:pt x="129540" y="5119370"/>
                    <a:pt x="129540" y="5248910"/>
                    <a:pt x="129540" y="5313680"/>
                  </a:cubicBezTo>
                  <a:lnTo>
                    <a:pt x="259080" y="5313680"/>
                  </a:lnTo>
                  <a:cubicBezTo>
                    <a:pt x="259080" y="5378450"/>
                    <a:pt x="259080" y="5507990"/>
                    <a:pt x="259080" y="5572760"/>
                  </a:cubicBezTo>
                  <a:lnTo>
                    <a:pt x="388620" y="5572760"/>
                  </a:lnTo>
                  <a:lnTo>
                    <a:pt x="388620" y="5702300"/>
                  </a:lnTo>
                  <a:lnTo>
                    <a:pt x="518160" y="5702300"/>
                  </a:lnTo>
                  <a:lnTo>
                    <a:pt x="518160" y="5831840"/>
                  </a:lnTo>
                  <a:lnTo>
                    <a:pt x="647700" y="5831840"/>
                  </a:lnTo>
                  <a:lnTo>
                    <a:pt x="647700" y="5961380"/>
                  </a:lnTo>
                  <a:lnTo>
                    <a:pt x="777240" y="5961380"/>
                  </a:lnTo>
                  <a:lnTo>
                    <a:pt x="777240" y="6090920"/>
                  </a:lnTo>
                  <a:cubicBezTo>
                    <a:pt x="842010" y="6090920"/>
                    <a:pt x="971550" y="6090920"/>
                    <a:pt x="1036320" y="6090920"/>
                  </a:cubicBezTo>
                  <a:lnTo>
                    <a:pt x="1036320" y="6220461"/>
                  </a:lnTo>
                  <a:cubicBezTo>
                    <a:pt x="1101090" y="6220461"/>
                    <a:pt x="1230630" y="6220461"/>
                    <a:pt x="1295400" y="6220461"/>
                  </a:cubicBezTo>
                  <a:lnTo>
                    <a:pt x="1295400" y="6350000"/>
                  </a:lnTo>
                  <a:cubicBezTo>
                    <a:pt x="1854200" y="6350000"/>
                    <a:pt x="2421890" y="6350000"/>
                    <a:pt x="2980690" y="6350000"/>
                  </a:cubicBezTo>
                  <a:lnTo>
                    <a:pt x="2980690" y="6220460"/>
                  </a:lnTo>
                  <a:cubicBezTo>
                    <a:pt x="3045460" y="6220460"/>
                    <a:pt x="3175000" y="6220460"/>
                    <a:pt x="3239770" y="6220460"/>
                  </a:cubicBezTo>
                  <a:lnTo>
                    <a:pt x="3239770" y="6090920"/>
                  </a:lnTo>
                  <a:cubicBezTo>
                    <a:pt x="3304540" y="6090920"/>
                    <a:pt x="3434080" y="6090920"/>
                    <a:pt x="3498850" y="6090920"/>
                  </a:cubicBezTo>
                  <a:lnTo>
                    <a:pt x="3498850" y="5961380"/>
                  </a:lnTo>
                  <a:lnTo>
                    <a:pt x="3628390" y="5961380"/>
                  </a:lnTo>
                  <a:lnTo>
                    <a:pt x="3628390" y="5831839"/>
                  </a:lnTo>
                  <a:lnTo>
                    <a:pt x="3757930" y="5831839"/>
                  </a:lnTo>
                  <a:lnTo>
                    <a:pt x="3757930" y="5702300"/>
                  </a:lnTo>
                  <a:lnTo>
                    <a:pt x="3887470" y="5702300"/>
                  </a:lnTo>
                  <a:lnTo>
                    <a:pt x="3887470" y="5572760"/>
                  </a:lnTo>
                  <a:lnTo>
                    <a:pt x="4017011" y="5572760"/>
                  </a:lnTo>
                  <a:cubicBezTo>
                    <a:pt x="4017011" y="5507990"/>
                    <a:pt x="4017011" y="5378450"/>
                    <a:pt x="4017011" y="5313680"/>
                  </a:cubicBezTo>
                  <a:lnTo>
                    <a:pt x="4146551" y="5313680"/>
                  </a:lnTo>
                  <a:cubicBezTo>
                    <a:pt x="4146551" y="5248910"/>
                    <a:pt x="4146551" y="5119370"/>
                    <a:pt x="4146551" y="5054600"/>
                  </a:cubicBezTo>
                  <a:lnTo>
                    <a:pt x="4276091" y="5054600"/>
                  </a:lnTo>
                  <a:cubicBezTo>
                    <a:pt x="4276091" y="3803650"/>
                    <a:pt x="4276091" y="2547620"/>
                    <a:pt x="4276091" y="1296670"/>
                  </a:cubicBezTo>
                  <a:lnTo>
                    <a:pt x="4146550" y="1296670"/>
                  </a:lnTo>
                  <a:close/>
                </a:path>
              </a:pathLst>
            </a:custGeom>
            <a:blipFill>
              <a:blip r:embed="rId6"/>
              <a:stretch>
                <a:fillRect l="-91428" t="-2995" r="-99901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12" name="Freeform 12"/>
          <p:cNvSpPr/>
          <p:nvPr/>
        </p:nvSpPr>
        <p:spPr>
          <a:xfrm>
            <a:off x="-217994" y="9029632"/>
            <a:ext cx="2643713" cy="1172847"/>
          </a:xfrm>
          <a:custGeom>
            <a:avLst/>
            <a:gdLst/>
            <a:ahLst/>
            <a:cxnLst/>
            <a:rect l="l" t="t" r="r" b="b"/>
            <a:pathLst>
              <a:path w="2643713" h="1172847">
                <a:moveTo>
                  <a:pt x="0" y="0"/>
                </a:moveTo>
                <a:lnTo>
                  <a:pt x="2643713" y="0"/>
                </a:lnTo>
                <a:lnTo>
                  <a:pt x="2643713" y="1172847"/>
                </a:lnTo>
                <a:lnTo>
                  <a:pt x="0" y="117284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3" name="TextBox 13"/>
          <p:cNvSpPr txBox="1"/>
          <p:nvPr/>
        </p:nvSpPr>
        <p:spPr>
          <a:xfrm>
            <a:off x="7713146" y="3472907"/>
            <a:ext cx="7294102" cy="12572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8544"/>
              </a:lnSpc>
            </a:pPr>
            <a:r>
              <a:rPr lang="en-US" sz="7767">
                <a:solidFill>
                  <a:srgbClr val="FFD100"/>
                </a:solidFill>
                <a:latin typeface="Retropix"/>
                <a:ea typeface="Retropix"/>
                <a:cs typeface="Retropix"/>
                <a:sym typeface="Retropix"/>
              </a:rPr>
              <a:t>MUITO OBRIGADA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035003" y="5381506"/>
            <a:ext cx="6199469" cy="898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6014"/>
              </a:lnSpc>
            </a:pPr>
            <a:r>
              <a:rPr lang="en-US" sz="5467">
                <a:solidFill>
                  <a:srgbClr val="FFD100"/>
                </a:solidFill>
                <a:latin typeface="Retropix"/>
                <a:ea typeface="Retropix"/>
                <a:cs typeface="Retropix"/>
                <a:sym typeface="Retropix"/>
              </a:rPr>
              <a:t>COM AMOR, LUANA.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00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7527175"/>
            <a:ext cx="18288000" cy="1379913"/>
            <a:chOff x="0" y="0"/>
            <a:chExt cx="24384000" cy="183988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192000" cy="1839884"/>
            </a:xfrm>
            <a:custGeom>
              <a:avLst/>
              <a:gdLst/>
              <a:ahLst/>
              <a:cxnLst/>
              <a:rect l="l" t="t" r="r" b="b"/>
              <a:pathLst>
                <a:path w="12192000" h="1839884">
                  <a:moveTo>
                    <a:pt x="0" y="0"/>
                  </a:moveTo>
                  <a:lnTo>
                    <a:pt x="12192000" y="0"/>
                  </a:lnTo>
                  <a:lnTo>
                    <a:pt x="12192000" y="1839884"/>
                  </a:lnTo>
                  <a:lnTo>
                    <a:pt x="0" y="18398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Freeform 4"/>
            <p:cNvSpPr/>
            <p:nvPr/>
          </p:nvSpPr>
          <p:spPr>
            <a:xfrm>
              <a:off x="12192000" y="0"/>
              <a:ext cx="12192000" cy="1839884"/>
            </a:xfrm>
            <a:custGeom>
              <a:avLst/>
              <a:gdLst/>
              <a:ahLst/>
              <a:cxnLst/>
              <a:rect l="l" t="t" r="r" b="b"/>
              <a:pathLst>
                <a:path w="12192000" h="1839884">
                  <a:moveTo>
                    <a:pt x="0" y="0"/>
                  </a:moveTo>
                  <a:lnTo>
                    <a:pt x="12192000" y="0"/>
                  </a:lnTo>
                  <a:lnTo>
                    <a:pt x="12192000" y="1839884"/>
                  </a:lnTo>
                  <a:lnTo>
                    <a:pt x="0" y="18398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8907087"/>
            <a:ext cx="18288000" cy="1379913"/>
            <a:chOff x="0" y="0"/>
            <a:chExt cx="24384000" cy="183988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192000" cy="1839884"/>
            </a:xfrm>
            <a:custGeom>
              <a:avLst/>
              <a:gdLst/>
              <a:ahLst/>
              <a:cxnLst/>
              <a:rect l="l" t="t" r="r" b="b"/>
              <a:pathLst>
                <a:path w="12192000" h="1839884">
                  <a:moveTo>
                    <a:pt x="0" y="0"/>
                  </a:moveTo>
                  <a:lnTo>
                    <a:pt x="12192000" y="0"/>
                  </a:lnTo>
                  <a:lnTo>
                    <a:pt x="12192000" y="1839884"/>
                  </a:lnTo>
                  <a:lnTo>
                    <a:pt x="0" y="18398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7" name="Freeform 7"/>
            <p:cNvSpPr/>
            <p:nvPr/>
          </p:nvSpPr>
          <p:spPr>
            <a:xfrm>
              <a:off x="12192000" y="0"/>
              <a:ext cx="12192000" cy="1839884"/>
            </a:xfrm>
            <a:custGeom>
              <a:avLst/>
              <a:gdLst/>
              <a:ahLst/>
              <a:cxnLst/>
              <a:rect l="l" t="t" r="r" b="b"/>
              <a:pathLst>
                <a:path w="12192000" h="1839884">
                  <a:moveTo>
                    <a:pt x="0" y="0"/>
                  </a:moveTo>
                  <a:lnTo>
                    <a:pt x="12192000" y="0"/>
                  </a:lnTo>
                  <a:lnTo>
                    <a:pt x="12192000" y="1839884"/>
                  </a:lnTo>
                  <a:lnTo>
                    <a:pt x="0" y="18398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8" name="Freeform 8"/>
          <p:cNvSpPr/>
          <p:nvPr/>
        </p:nvSpPr>
        <p:spPr>
          <a:xfrm>
            <a:off x="12596493" y="664555"/>
            <a:ext cx="4284449" cy="926999"/>
          </a:xfrm>
          <a:custGeom>
            <a:avLst/>
            <a:gdLst/>
            <a:ahLst/>
            <a:cxnLst/>
            <a:rect l="l" t="t" r="r" b="b"/>
            <a:pathLst>
              <a:path w="4284449" h="926999">
                <a:moveTo>
                  <a:pt x="0" y="0"/>
                </a:moveTo>
                <a:lnTo>
                  <a:pt x="4284449" y="0"/>
                </a:lnTo>
                <a:lnTo>
                  <a:pt x="4284449" y="926999"/>
                </a:lnTo>
                <a:lnTo>
                  <a:pt x="0" y="92699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9" name="Freeform 9"/>
          <p:cNvSpPr/>
          <p:nvPr/>
        </p:nvSpPr>
        <p:spPr>
          <a:xfrm>
            <a:off x="-1217794" y="5829300"/>
            <a:ext cx="1790049" cy="624890"/>
          </a:xfrm>
          <a:custGeom>
            <a:avLst/>
            <a:gdLst/>
            <a:ahLst/>
            <a:cxnLst/>
            <a:rect l="l" t="t" r="r" b="b"/>
            <a:pathLst>
              <a:path w="1790049" h="624890">
                <a:moveTo>
                  <a:pt x="0" y="0"/>
                </a:moveTo>
                <a:lnTo>
                  <a:pt x="1790049" y="0"/>
                </a:lnTo>
                <a:lnTo>
                  <a:pt x="1790049" y="624890"/>
                </a:lnTo>
                <a:lnTo>
                  <a:pt x="0" y="62489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0" name="Freeform 10"/>
          <p:cNvSpPr/>
          <p:nvPr/>
        </p:nvSpPr>
        <p:spPr>
          <a:xfrm>
            <a:off x="-674647" y="513199"/>
            <a:ext cx="1790049" cy="624890"/>
          </a:xfrm>
          <a:custGeom>
            <a:avLst/>
            <a:gdLst/>
            <a:ahLst/>
            <a:cxnLst/>
            <a:rect l="l" t="t" r="r" b="b"/>
            <a:pathLst>
              <a:path w="1790049" h="624890">
                <a:moveTo>
                  <a:pt x="0" y="0"/>
                </a:moveTo>
                <a:lnTo>
                  <a:pt x="1790049" y="0"/>
                </a:lnTo>
                <a:lnTo>
                  <a:pt x="1790049" y="624890"/>
                </a:lnTo>
                <a:lnTo>
                  <a:pt x="0" y="62489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1" name="Freeform 11"/>
          <p:cNvSpPr/>
          <p:nvPr/>
        </p:nvSpPr>
        <p:spPr>
          <a:xfrm>
            <a:off x="-606577" y="2899387"/>
            <a:ext cx="1790049" cy="624890"/>
          </a:xfrm>
          <a:custGeom>
            <a:avLst/>
            <a:gdLst/>
            <a:ahLst/>
            <a:cxnLst/>
            <a:rect l="l" t="t" r="r" b="b"/>
            <a:pathLst>
              <a:path w="1790049" h="624890">
                <a:moveTo>
                  <a:pt x="0" y="0"/>
                </a:moveTo>
                <a:lnTo>
                  <a:pt x="1790049" y="0"/>
                </a:lnTo>
                <a:lnTo>
                  <a:pt x="1790049" y="624890"/>
                </a:lnTo>
                <a:lnTo>
                  <a:pt x="0" y="62489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2" name="Freeform 12"/>
          <p:cNvSpPr/>
          <p:nvPr/>
        </p:nvSpPr>
        <p:spPr>
          <a:xfrm>
            <a:off x="572255" y="3775018"/>
            <a:ext cx="1790049" cy="624890"/>
          </a:xfrm>
          <a:custGeom>
            <a:avLst/>
            <a:gdLst/>
            <a:ahLst/>
            <a:cxnLst/>
            <a:rect l="l" t="t" r="r" b="b"/>
            <a:pathLst>
              <a:path w="1790049" h="624890">
                <a:moveTo>
                  <a:pt x="0" y="0"/>
                </a:moveTo>
                <a:lnTo>
                  <a:pt x="1790050" y="0"/>
                </a:lnTo>
                <a:lnTo>
                  <a:pt x="1790050" y="624890"/>
                </a:lnTo>
                <a:lnTo>
                  <a:pt x="0" y="62489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13" name="Group 13"/>
          <p:cNvGrpSpPr>
            <a:grpSpLocks noChangeAspect="1"/>
          </p:cNvGrpSpPr>
          <p:nvPr/>
        </p:nvGrpSpPr>
        <p:grpSpPr>
          <a:xfrm>
            <a:off x="13188563" y="2059889"/>
            <a:ext cx="3100309" cy="4603964"/>
            <a:chOff x="0" y="0"/>
            <a:chExt cx="4276090" cy="63500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4276091" cy="6350000"/>
            </a:xfrm>
            <a:custGeom>
              <a:avLst/>
              <a:gdLst/>
              <a:ahLst/>
              <a:cxnLst/>
              <a:rect l="l" t="t" r="r" b="b"/>
              <a:pathLst>
                <a:path w="4276091" h="6350000">
                  <a:moveTo>
                    <a:pt x="4146550" y="1295400"/>
                  </a:moveTo>
                  <a:cubicBezTo>
                    <a:pt x="4146550" y="1230630"/>
                    <a:pt x="4146550" y="1101090"/>
                    <a:pt x="4146550" y="1036320"/>
                  </a:cubicBezTo>
                  <a:lnTo>
                    <a:pt x="4017010" y="1036320"/>
                  </a:lnTo>
                  <a:cubicBezTo>
                    <a:pt x="4017010" y="971550"/>
                    <a:pt x="4017010" y="842010"/>
                    <a:pt x="4017010" y="777240"/>
                  </a:cubicBezTo>
                  <a:lnTo>
                    <a:pt x="3887470" y="777240"/>
                  </a:lnTo>
                  <a:lnTo>
                    <a:pt x="3887470" y="647700"/>
                  </a:lnTo>
                  <a:lnTo>
                    <a:pt x="3757930" y="647700"/>
                  </a:lnTo>
                  <a:lnTo>
                    <a:pt x="3757930" y="518160"/>
                  </a:lnTo>
                  <a:lnTo>
                    <a:pt x="3628389" y="518160"/>
                  </a:lnTo>
                  <a:lnTo>
                    <a:pt x="3628389" y="388620"/>
                  </a:lnTo>
                  <a:lnTo>
                    <a:pt x="3498849" y="388620"/>
                  </a:lnTo>
                  <a:lnTo>
                    <a:pt x="3498849" y="259080"/>
                  </a:lnTo>
                  <a:cubicBezTo>
                    <a:pt x="3434079" y="259080"/>
                    <a:pt x="3304539" y="259080"/>
                    <a:pt x="3239769" y="259080"/>
                  </a:cubicBezTo>
                  <a:lnTo>
                    <a:pt x="3239769" y="129540"/>
                  </a:lnTo>
                  <a:cubicBezTo>
                    <a:pt x="3174999" y="129540"/>
                    <a:pt x="3045459" y="129540"/>
                    <a:pt x="2980689" y="129540"/>
                  </a:cubicBezTo>
                  <a:lnTo>
                    <a:pt x="2980689" y="0"/>
                  </a:lnTo>
                  <a:cubicBezTo>
                    <a:pt x="2421890" y="0"/>
                    <a:pt x="1854200" y="0"/>
                    <a:pt x="1295400" y="0"/>
                  </a:cubicBezTo>
                  <a:lnTo>
                    <a:pt x="1295400" y="129540"/>
                  </a:lnTo>
                  <a:cubicBezTo>
                    <a:pt x="1230630" y="129540"/>
                    <a:pt x="1101090" y="129540"/>
                    <a:pt x="1036320" y="129540"/>
                  </a:cubicBezTo>
                  <a:lnTo>
                    <a:pt x="1036320" y="259080"/>
                  </a:lnTo>
                  <a:cubicBezTo>
                    <a:pt x="971550" y="259080"/>
                    <a:pt x="842010" y="259080"/>
                    <a:pt x="777240" y="259080"/>
                  </a:cubicBezTo>
                  <a:lnTo>
                    <a:pt x="777240" y="388620"/>
                  </a:lnTo>
                  <a:lnTo>
                    <a:pt x="647700" y="388620"/>
                  </a:lnTo>
                  <a:lnTo>
                    <a:pt x="647700" y="518160"/>
                  </a:lnTo>
                  <a:lnTo>
                    <a:pt x="518160" y="518160"/>
                  </a:lnTo>
                  <a:lnTo>
                    <a:pt x="518160" y="647700"/>
                  </a:lnTo>
                  <a:lnTo>
                    <a:pt x="388620" y="647700"/>
                  </a:lnTo>
                  <a:lnTo>
                    <a:pt x="388620" y="777240"/>
                  </a:lnTo>
                  <a:lnTo>
                    <a:pt x="259080" y="777240"/>
                  </a:lnTo>
                  <a:cubicBezTo>
                    <a:pt x="259080" y="842010"/>
                    <a:pt x="259080" y="971550"/>
                    <a:pt x="259080" y="1036320"/>
                  </a:cubicBezTo>
                  <a:lnTo>
                    <a:pt x="129540" y="1036320"/>
                  </a:lnTo>
                  <a:cubicBezTo>
                    <a:pt x="129540" y="1101090"/>
                    <a:pt x="129540" y="1230630"/>
                    <a:pt x="129540" y="1295400"/>
                  </a:cubicBezTo>
                  <a:lnTo>
                    <a:pt x="0" y="1295400"/>
                  </a:lnTo>
                  <a:cubicBezTo>
                    <a:pt x="0" y="2547620"/>
                    <a:pt x="0" y="3802380"/>
                    <a:pt x="0" y="5054600"/>
                  </a:cubicBezTo>
                  <a:lnTo>
                    <a:pt x="129540" y="5054600"/>
                  </a:lnTo>
                  <a:cubicBezTo>
                    <a:pt x="129540" y="5119370"/>
                    <a:pt x="129540" y="5248910"/>
                    <a:pt x="129540" y="5313680"/>
                  </a:cubicBezTo>
                  <a:lnTo>
                    <a:pt x="259080" y="5313680"/>
                  </a:lnTo>
                  <a:cubicBezTo>
                    <a:pt x="259080" y="5378450"/>
                    <a:pt x="259080" y="5507990"/>
                    <a:pt x="259080" y="5572760"/>
                  </a:cubicBezTo>
                  <a:lnTo>
                    <a:pt x="388620" y="5572760"/>
                  </a:lnTo>
                  <a:lnTo>
                    <a:pt x="388620" y="5702300"/>
                  </a:lnTo>
                  <a:lnTo>
                    <a:pt x="518160" y="5702300"/>
                  </a:lnTo>
                  <a:lnTo>
                    <a:pt x="518160" y="5831840"/>
                  </a:lnTo>
                  <a:lnTo>
                    <a:pt x="647700" y="5831840"/>
                  </a:lnTo>
                  <a:lnTo>
                    <a:pt x="647700" y="5961380"/>
                  </a:lnTo>
                  <a:lnTo>
                    <a:pt x="777240" y="5961380"/>
                  </a:lnTo>
                  <a:lnTo>
                    <a:pt x="777240" y="6090920"/>
                  </a:lnTo>
                  <a:cubicBezTo>
                    <a:pt x="842010" y="6090920"/>
                    <a:pt x="971550" y="6090920"/>
                    <a:pt x="1036320" y="6090920"/>
                  </a:cubicBezTo>
                  <a:lnTo>
                    <a:pt x="1036320" y="6220461"/>
                  </a:lnTo>
                  <a:cubicBezTo>
                    <a:pt x="1101090" y="6220461"/>
                    <a:pt x="1230630" y="6220461"/>
                    <a:pt x="1295400" y="6220461"/>
                  </a:cubicBezTo>
                  <a:lnTo>
                    <a:pt x="1295400" y="6350000"/>
                  </a:lnTo>
                  <a:cubicBezTo>
                    <a:pt x="1854200" y="6350000"/>
                    <a:pt x="2421890" y="6350000"/>
                    <a:pt x="2980690" y="6350000"/>
                  </a:cubicBezTo>
                  <a:lnTo>
                    <a:pt x="2980690" y="6220460"/>
                  </a:lnTo>
                  <a:cubicBezTo>
                    <a:pt x="3045460" y="6220460"/>
                    <a:pt x="3175000" y="6220460"/>
                    <a:pt x="3239770" y="6220460"/>
                  </a:cubicBezTo>
                  <a:lnTo>
                    <a:pt x="3239770" y="6090920"/>
                  </a:lnTo>
                  <a:cubicBezTo>
                    <a:pt x="3304540" y="6090920"/>
                    <a:pt x="3434080" y="6090920"/>
                    <a:pt x="3498850" y="6090920"/>
                  </a:cubicBezTo>
                  <a:lnTo>
                    <a:pt x="3498850" y="5961380"/>
                  </a:lnTo>
                  <a:lnTo>
                    <a:pt x="3628390" y="5961380"/>
                  </a:lnTo>
                  <a:lnTo>
                    <a:pt x="3628390" y="5831839"/>
                  </a:lnTo>
                  <a:lnTo>
                    <a:pt x="3757930" y="5831839"/>
                  </a:lnTo>
                  <a:lnTo>
                    <a:pt x="3757930" y="5702300"/>
                  </a:lnTo>
                  <a:lnTo>
                    <a:pt x="3887470" y="5702300"/>
                  </a:lnTo>
                  <a:lnTo>
                    <a:pt x="3887470" y="5572760"/>
                  </a:lnTo>
                  <a:lnTo>
                    <a:pt x="4017011" y="5572760"/>
                  </a:lnTo>
                  <a:cubicBezTo>
                    <a:pt x="4017011" y="5507990"/>
                    <a:pt x="4017011" y="5378450"/>
                    <a:pt x="4017011" y="5313680"/>
                  </a:cubicBezTo>
                  <a:lnTo>
                    <a:pt x="4146551" y="5313680"/>
                  </a:lnTo>
                  <a:cubicBezTo>
                    <a:pt x="4146551" y="5248910"/>
                    <a:pt x="4146551" y="5119370"/>
                    <a:pt x="4146551" y="5054600"/>
                  </a:cubicBezTo>
                  <a:lnTo>
                    <a:pt x="4276091" y="5054600"/>
                  </a:lnTo>
                  <a:cubicBezTo>
                    <a:pt x="4276091" y="3803650"/>
                    <a:pt x="4276091" y="2547620"/>
                    <a:pt x="4276091" y="1296670"/>
                  </a:cubicBezTo>
                  <a:lnTo>
                    <a:pt x="4146550" y="1296670"/>
                  </a:lnTo>
                  <a:close/>
                </a:path>
              </a:pathLst>
            </a:custGeom>
            <a:blipFill>
              <a:blip r:embed="rId12"/>
              <a:stretch>
                <a:fillRect l="-77691" t="-45929" r="-80218" b="-95288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15" name="Freeform 15"/>
          <p:cNvSpPr/>
          <p:nvPr/>
        </p:nvSpPr>
        <p:spPr>
          <a:xfrm>
            <a:off x="-606577" y="4518610"/>
            <a:ext cx="1790049" cy="624890"/>
          </a:xfrm>
          <a:custGeom>
            <a:avLst/>
            <a:gdLst/>
            <a:ahLst/>
            <a:cxnLst/>
            <a:rect l="l" t="t" r="r" b="b"/>
            <a:pathLst>
              <a:path w="1790049" h="624890">
                <a:moveTo>
                  <a:pt x="0" y="0"/>
                </a:moveTo>
                <a:lnTo>
                  <a:pt x="1790049" y="0"/>
                </a:lnTo>
                <a:lnTo>
                  <a:pt x="1790049" y="624890"/>
                </a:lnTo>
                <a:lnTo>
                  <a:pt x="0" y="62489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6" name="Freeform 16"/>
          <p:cNvSpPr/>
          <p:nvPr/>
        </p:nvSpPr>
        <p:spPr>
          <a:xfrm>
            <a:off x="-322769" y="1591554"/>
            <a:ext cx="1790049" cy="624890"/>
          </a:xfrm>
          <a:custGeom>
            <a:avLst/>
            <a:gdLst/>
            <a:ahLst/>
            <a:cxnLst/>
            <a:rect l="l" t="t" r="r" b="b"/>
            <a:pathLst>
              <a:path w="1790049" h="624890">
                <a:moveTo>
                  <a:pt x="0" y="0"/>
                </a:moveTo>
                <a:lnTo>
                  <a:pt x="1790049" y="0"/>
                </a:lnTo>
                <a:lnTo>
                  <a:pt x="1790049" y="624889"/>
                </a:lnTo>
                <a:lnTo>
                  <a:pt x="0" y="62488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7" name="Freeform 17"/>
          <p:cNvSpPr/>
          <p:nvPr/>
        </p:nvSpPr>
        <p:spPr>
          <a:xfrm>
            <a:off x="1467280" y="2216443"/>
            <a:ext cx="1790049" cy="624890"/>
          </a:xfrm>
          <a:custGeom>
            <a:avLst/>
            <a:gdLst/>
            <a:ahLst/>
            <a:cxnLst/>
            <a:rect l="l" t="t" r="r" b="b"/>
            <a:pathLst>
              <a:path w="1790049" h="624890">
                <a:moveTo>
                  <a:pt x="0" y="0"/>
                </a:moveTo>
                <a:lnTo>
                  <a:pt x="1790049" y="0"/>
                </a:lnTo>
                <a:lnTo>
                  <a:pt x="1790049" y="624890"/>
                </a:lnTo>
                <a:lnTo>
                  <a:pt x="0" y="62489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8" name="Freeform 18"/>
          <p:cNvSpPr/>
          <p:nvPr/>
        </p:nvSpPr>
        <p:spPr>
          <a:xfrm>
            <a:off x="1183472" y="403810"/>
            <a:ext cx="1790049" cy="624890"/>
          </a:xfrm>
          <a:custGeom>
            <a:avLst/>
            <a:gdLst/>
            <a:ahLst/>
            <a:cxnLst/>
            <a:rect l="l" t="t" r="r" b="b"/>
            <a:pathLst>
              <a:path w="1790049" h="624890">
                <a:moveTo>
                  <a:pt x="0" y="0"/>
                </a:moveTo>
                <a:lnTo>
                  <a:pt x="1790049" y="0"/>
                </a:lnTo>
                <a:lnTo>
                  <a:pt x="1790049" y="624890"/>
                </a:lnTo>
                <a:lnTo>
                  <a:pt x="0" y="62489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9" name="Freeform 19"/>
          <p:cNvSpPr/>
          <p:nvPr/>
        </p:nvSpPr>
        <p:spPr>
          <a:xfrm>
            <a:off x="4530421" y="2528888"/>
            <a:ext cx="7707552" cy="3853776"/>
          </a:xfrm>
          <a:custGeom>
            <a:avLst/>
            <a:gdLst/>
            <a:ahLst/>
            <a:cxnLst/>
            <a:rect l="l" t="t" r="r" b="b"/>
            <a:pathLst>
              <a:path w="7707552" h="3853776">
                <a:moveTo>
                  <a:pt x="0" y="0"/>
                </a:moveTo>
                <a:lnTo>
                  <a:pt x="7707552" y="0"/>
                </a:lnTo>
                <a:lnTo>
                  <a:pt x="7707552" y="3853776"/>
                </a:lnTo>
                <a:lnTo>
                  <a:pt x="0" y="385377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0" name="Freeform 20"/>
          <p:cNvSpPr/>
          <p:nvPr/>
        </p:nvSpPr>
        <p:spPr>
          <a:xfrm>
            <a:off x="4974034" y="3637558"/>
            <a:ext cx="330041" cy="330041"/>
          </a:xfrm>
          <a:custGeom>
            <a:avLst/>
            <a:gdLst/>
            <a:ahLst/>
            <a:cxnLst/>
            <a:rect l="l" t="t" r="r" b="b"/>
            <a:pathLst>
              <a:path w="330041" h="330041">
                <a:moveTo>
                  <a:pt x="0" y="0"/>
                </a:moveTo>
                <a:lnTo>
                  <a:pt x="330041" y="0"/>
                </a:lnTo>
                <a:lnTo>
                  <a:pt x="330041" y="330041"/>
                </a:lnTo>
                <a:lnTo>
                  <a:pt x="0" y="330041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1" name="Freeform 21"/>
          <p:cNvSpPr/>
          <p:nvPr/>
        </p:nvSpPr>
        <p:spPr>
          <a:xfrm>
            <a:off x="4974034" y="4501014"/>
            <a:ext cx="330041" cy="330041"/>
          </a:xfrm>
          <a:custGeom>
            <a:avLst/>
            <a:gdLst/>
            <a:ahLst/>
            <a:cxnLst/>
            <a:rect l="l" t="t" r="r" b="b"/>
            <a:pathLst>
              <a:path w="330041" h="330041">
                <a:moveTo>
                  <a:pt x="0" y="0"/>
                </a:moveTo>
                <a:lnTo>
                  <a:pt x="330041" y="0"/>
                </a:lnTo>
                <a:lnTo>
                  <a:pt x="330041" y="330041"/>
                </a:lnTo>
                <a:lnTo>
                  <a:pt x="0" y="330041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2" name="Freeform 22"/>
          <p:cNvSpPr/>
          <p:nvPr/>
        </p:nvSpPr>
        <p:spPr>
          <a:xfrm>
            <a:off x="10396210" y="4455776"/>
            <a:ext cx="727816" cy="564785"/>
          </a:xfrm>
          <a:custGeom>
            <a:avLst/>
            <a:gdLst/>
            <a:ahLst/>
            <a:cxnLst/>
            <a:rect l="l" t="t" r="r" b="b"/>
            <a:pathLst>
              <a:path w="727816" h="564785">
                <a:moveTo>
                  <a:pt x="0" y="0"/>
                </a:moveTo>
                <a:lnTo>
                  <a:pt x="727816" y="0"/>
                </a:lnTo>
                <a:lnTo>
                  <a:pt x="727816" y="564786"/>
                </a:lnTo>
                <a:lnTo>
                  <a:pt x="0" y="564786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3" name="Freeform 23"/>
          <p:cNvSpPr/>
          <p:nvPr/>
        </p:nvSpPr>
        <p:spPr>
          <a:xfrm>
            <a:off x="9125648" y="3637558"/>
            <a:ext cx="525789" cy="485638"/>
          </a:xfrm>
          <a:custGeom>
            <a:avLst/>
            <a:gdLst/>
            <a:ahLst/>
            <a:cxnLst/>
            <a:rect l="l" t="t" r="r" b="b"/>
            <a:pathLst>
              <a:path w="525789" h="485638">
                <a:moveTo>
                  <a:pt x="0" y="0"/>
                </a:moveTo>
                <a:lnTo>
                  <a:pt x="525789" y="0"/>
                </a:lnTo>
                <a:lnTo>
                  <a:pt x="525789" y="485637"/>
                </a:lnTo>
                <a:lnTo>
                  <a:pt x="0" y="485637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4" name="Freeform 24"/>
          <p:cNvSpPr/>
          <p:nvPr/>
        </p:nvSpPr>
        <p:spPr>
          <a:xfrm>
            <a:off x="12495772" y="859531"/>
            <a:ext cx="537047" cy="537047"/>
          </a:xfrm>
          <a:custGeom>
            <a:avLst/>
            <a:gdLst/>
            <a:ahLst/>
            <a:cxnLst/>
            <a:rect l="l" t="t" r="r" b="b"/>
            <a:pathLst>
              <a:path w="537047" h="537047">
                <a:moveTo>
                  <a:pt x="0" y="0"/>
                </a:moveTo>
                <a:lnTo>
                  <a:pt x="537047" y="0"/>
                </a:lnTo>
                <a:lnTo>
                  <a:pt x="537047" y="537047"/>
                </a:lnTo>
                <a:lnTo>
                  <a:pt x="0" y="537047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5" name="Freeform 25"/>
          <p:cNvSpPr/>
          <p:nvPr/>
        </p:nvSpPr>
        <p:spPr>
          <a:xfrm>
            <a:off x="4897502" y="2714490"/>
            <a:ext cx="483105" cy="369795"/>
          </a:xfrm>
          <a:custGeom>
            <a:avLst/>
            <a:gdLst/>
            <a:ahLst/>
            <a:cxnLst/>
            <a:rect l="l" t="t" r="r" b="b"/>
            <a:pathLst>
              <a:path w="483105" h="369795">
                <a:moveTo>
                  <a:pt x="0" y="0"/>
                </a:moveTo>
                <a:lnTo>
                  <a:pt x="483105" y="0"/>
                </a:lnTo>
                <a:lnTo>
                  <a:pt x="483105" y="369794"/>
                </a:lnTo>
                <a:lnTo>
                  <a:pt x="0" y="369794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6" name="Freeform 26"/>
          <p:cNvSpPr/>
          <p:nvPr/>
        </p:nvSpPr>
        <p:spPr>
          <a:xfrm>
            <a:off x="4974034" y="5364455"/>
            <a:ext cx="330041" cy="330041"/>
          </a:xfrm>
          <a:custGeom>
            <a:avLst/>
            <a:gdLst/>
            <a:ahLst/>
            <a:cxnLst/>
            <a:rect l="l" t="t" r="r" b="b"/>
            <a:pathLst>
              <a:path w="330041" h="330041">
                <a:moveTo>
                  <a:pt x="0" y="0"/>
                </a:moveTo>
                <a:lnTo>
                  <a:pt x="330041" y="0"/>
                </a:lnTo>
                <a:lnTo>
                  <a:pt x="330041" y="330042"/>
                </a:lnTo>
                <a:lnTo>
                  <a:pt x="0" y="330042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7" name="Freeform 27"/>
          <p:cNvSpPr/>
          <p:nvPr/>
        </p:nvSpPr>
        <p:spPr>
          <a:xfrm>
            <a:off x="10681960" y="5364455"/>
            <a:ext cx="768072" cy="582904"/>
          </a:xfrm>
          <a:custGeom>
            <a:avLst/>
            <a:gdLst/>
            <a:ahLst/>
            <a:cxnLst/>
            <a:rect l="l" t="t" r="r" b="b"/>
            <a:pathLst>
              <a:path w="768072" h="582904">
                <a:moveTo>
                  <a:pt x="0" y="0"/>
                </a:moveTo>
                <a:lnTo>
                  <a:pt x="768072" y="0"/>
                </a:lnTo>
                <a:lnTo>
                  <a:pt x="768072" y="582904"/>
                </a:lnTo>
                <a:lnTo>
                  <a:pt x="0" y="582904"/>
                </a:lnTo>
                <a:lnTo>
                  <a:pt x="0" y="0"/>
                </a:lnTo>
                <a:close/>
              </a:path>
            </a:pathLst>
          </a:custGeom>
          <a:blipFill>
            <a:blip r:embed="rId24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8" name="TextBox 28"/>
          <p:cNvSpPr txBox="1"/>
          <p:nvPr/>
        </p:nvSpPr>
        <p:spPr>
          <a:xfrm>
            <a:off x="13032819" y="787065"/>
            <a:ext cx="3467184" cy="54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636"/>
              </a:lnSpc>
            </a:pPr>
            <a:r>
              <a:rPr lang="en-US" sz="4180">
                <a:solidFill>
                  <a:srgbClr val="330084"/>
                </a:solidFill>
                <a:latin typeface="Cristik"/>
                <a:ea typeface="Cristik"/>
                <a:cs typeface="Cristik"/>
                <a:sym typeface="Cristik"/>
              </a:rPr>
              <a:t>LUANA LIRIEL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3032819" y="787065"/>
            <a:ext cx="3467184" cy="54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636"/>
              </a:lnSpc>
            </a:pPr>
            <a:r>
              <a:rPr lang="en-US" sz="4180">
                <a:solidFill>
                  <a:srgbClr val="330084"/>
                </a:solidFill>
                <a:latin typeface="Cristik"/>
                <a:ea typeface="Cristik"/>
                <a:cs typeface="Cristik"/>
                <a:sym typeface="Cristik"/>
              </a:rPr>
              <a:t>LUANA LIRIEL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5588279" y="3590952"/>
            <a:ext cx="1182407" cy="4327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53"/>
              </a:lnSpc>
            </a:pPr>
            <a:r>
              <a:rPr lang="en-US" sz="3280">
                <a:solidFill>
                  <a:srgbClr val="330084"/>
                </a:solidFill>
                <a:latin typeface="Cristik"/>
                <a:ea typeface="Cristik"/>
                <a:cs typeface="Cristik"/>
                <a:sym typeface="Cristik"/>
              </a:rPr>
              <a:t>IDADE: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5588279" y="4466583"/>
            <a:ext cx="1501791" cy="3957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679"/>
              </a:lnSpc>
            </a:pPr>
            <a:r>
              <a:rPr lang="en-US" sz="3080">
                <a:solidFill>
                  <a:srgbClr val="330084"/>
                </a:solidFill>
                <a:latin typeface="Cristik"/>
                <a:ea typeface="Cristik"/>
                <a:cs typeface="Cristik"/>
                <a:sym typeface="Cristik"/>
              </a:rPr>
              <a:t>ESTUDO: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6643276" y="2636616"/>
            <a:ext cx="3467184" cy="4506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27"/>
              </a:lnSpc>
            </a:pPr>
            <a:r>
              <a:rPr lang="en-US" sz="3480">
                <a:solidFill>
                  <a:srgbClr val="330084"/>
                </a:solidFill>
                <a:latin typeface="Cristik"/>
                <a:ea typeface="Cristik"/>
                <a:cs typeface="Cristik"/>
                <a:sym typeface="Cristik"/>
              </a:rPr>
              <a:t>SOBRE MIM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7218625" y="3638021"/>
            <a:ext cx="1621273" cy="3957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679"/>
              </a:lnSpc>
            </a:pPr>
            <a:r>
              <a:rPr lang="en-US" sz="3080">
                <a:solidFill>
                  <a:srgbClr val="330084"/>
                </a:solidFill>
                <a:latin typeface="Cristik"/>
                <a:ea typeface="Cristik"/>
                <a:cs typeface="Cristik"/>
                <a:sym typeface="Cristik"/>
              </a:rPr>
              <a:t>22 ANOS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7218625" y="4501477"/>
            <a:ext cx="2737877" cy="3957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679"/>
              </a:lnSpc>
            </a:pPr>
            <a:r>
              <a:rPr lang="en-US" sz="3080">
                <a:solidFill>
                  <a:srgbClr val="330084"/>
                </a:solidFill>
                <a:latin typeface="Cristik"/>
                <a:ea typeface="Cristik"/>
                <a:cs typeface="Cristik"/>
                <a:sym typeface="Cristik"/>
              </a:rPr>
              <a:t>TECNOLOGIA &lt;3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5588279" y="5364918"/>
            <a:ext cx="1054997" cy="3957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679"/>
              </a:lnSpc>
            </a:pPr>
            <a:r>
              <a:rPr lang="en-US" sz="3080">
                <a:solidFill>
                  <a:srgbClr val="330084"/>
                </a:solidFill>
                <a:latin typeface="Cristik"/>
                <a:ea typeface="Cristik"/>
                <a:cs typeface="Cristik"/>
                <a:sym typeface="Cristik"/>
              </a:rPr>
              <a:t>AMO: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7218625" y="5280134"/>
            <a:ext cx="2891835" cy="729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679"/>
              </a:lnSpc>
            </a:pPr>
            <a:r>
              <a:rPr lang="en-US" sz="3080">
                <a:solidFill>
                  <a:srgbClr val="330084"/>
                </a:solidFill>
                <a:latin typeface="Cristik"/>
                <a:ea typeface="Cristik"/>
                <a:cs typeface="Cristik"/>
                <a:sym typeface="Cristik"/>
              </a:rPr>
              <a:t>APRENDER E ME DESAFIAR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4FA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644287" y="9029632"/>
            <a:ext cx="2643713" cy="1172847"/>
          </a:xfrm>
          <a:custGeom>
            <a:avLst/>
            <a:gdLst/>
            <a:ahLst/>
            <a:cxnLst/>
            <a:rect l="l" t="t" r="r" b="b"/>
            <a:pathLst>
              <a:path w="2643713" h="1172847">
                <a:moveTo>
                  <a:pt x="0" y="0"/>
                </a:moveTo>
                <a:lnTo>
                  <a:pt x="2643713" y="0"/>
                </a:lnTo>
                <a:lnTo>
                  <a:pt x="2643713" y="1172847"/>
                </a:lnTo>
                <a:lnTo>
                  <a:pt x="0" y="11728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>
            <a:off x="14769829" y="5264706"/>
            <a:ext cx="2939039" cy="3114588"/>
          </a:xfrm>
          <a:custGeom>
            <a:avLst/>
            <a:gdLst/>
            <a:ahLst/>
            <a:cxnLst/>
            <a:rect l="l" t="t" r="r" b="b"/>
            <a:pathLst>
              <a:path w="2939039" h="3114588">
                <a:moveTo>
                  <a:pt x="0" y="0"/>
                </a:moveTo>
                <a:lnTo>
                  <a:pt x="2939039" y="0"/>
                </a:lnTo>
                <a:lnTo>
                  <a:pt x="2939039" y="3114588"/>
                </a:lnTo>
                <a:lnTo>
                  <a:pt x="0" y="31145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4"/>
          <p:cNvSpPr/>
          <p:nvPr/>
        </p:nvSpPr>
        <p:spPr>
          <a:xfrm flipH="1">
            <a:off x="16535957" y="5063978"/>
            <a:ext cx="2939039" cy="3114588"/>
          </a:xfrm>
          <a:custGeom>
            <a:avLst/>
            <a:gdLst/>
            <a:ahLst/>
            <a:cxnLst/>
            <a:rect l="l" t="t" r="r" b="b"/>
            <a:pathLst>
              <a:path w="2939039" h="3114588">
                <a:moveTo>
                  <a:pt x="2939039" y="0"/>
                </a:moveTo>
                <a:lnTo>
                  <a:pt x="0" y="0"/>
                </a:lnTo>
                <a:lnTo>
                  <a:pt x="0" y="3114589"/>
                </a:lnTo>
                <a:lnTo>
                  <a:pt x="2939039" y="3114589"/>
                </a:lnTo>
                <a:lnTo>
                  <a:pt x="2939039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Freeform 5"/>
          <p:cNvSpPr/>
          <p:nvPr/>
        </p:nvSpPr>
        <p:spPr>
          <a:xfrm>
            <a:off x="13000573" y="9029632"/>
            <a:ext cx="2643713" cy="1172847"/>
          </a:xfrm>
          <a:custGeom>
            <a:avLst/>
            <a:gdLst/>
            <a:ahLst/>
            <a:cxnLst/>
            <a:rect l="l" t="t" r="r" b="b"/>
            <a:pathLst>
              <a:path w="2643713" h="1172847">
                <a:moveTo>
                  <a:pt x="0" y="0"/>
                </a:moveTo>
                <a:lnTo>
                  <a:pt x="2643714" y="0"/>
                </a:lnTo>
                <a:lnTo>
                  <a:pt x="2643714" y="1172847"/>
                </a:lnTo>
                <a:lnTo>
                  <a:pt x="0" y="11728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Freeform 6"/>
          <p:cNvSpPr/>
          <p:nvPr/>
        </p:nvSpPr>
        <p:spPr>
          <a:xfrm>
            <a:off x="10356860" y="9029632"/>
            <a:ext cx="2643713" cy="1172847"/>
          </a:xfrm>
          <a:custGeom>
            <a:avLst/>
            <a:gdLst/>
            <a:ahLst/>
            <a:cxnLst/>
            <a:rect l="l" t="t" r="r" b="b"/>
            <a:pathLst>
              <a:path w="2643713" h="1172847">
                <a:moveTo>
                  <a:pt x="0" y="0"/>
                </a:moveTo>
                <a:lnTo>
                  <a:pt x="2643713" y="0"/>
                </a:lnTo>
                <a:lnTo>
                  <a:pt x="2643713" y="1172847"/>
                </a:lnTo>
                <a:lnTo>
                  <a:pt x="0" y="11728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Freeform 7"/>
          <p:cNvSpPr/>
          <p:nvPr/>
        </p:nvSpPr>
        <p:spPr>
          <a:xfrm>
            <a:off x="7713146" y="9029632"/>
            <a:ext cx="2643713" cy="1172847"/>
          </a:xfrm>
          <a:custGeom>
            <a:avLst/>
            <a:gdLst/>
            <a:ahLst/>
            <a:cxnLst/>
            <a:rect l="l" t="t" r="r" b="b"/>
            <a:pathLst>
              <a:path w="2643713" h="1172847">
                <a:moveTo>
                  <a:pt x="0" y="0"/>
                </a:moveTo>
                <a:lnTo>
                  <a:pt x="2643714" y="0"/>
                </a:lnTo>
                <a:lnTo>
                  <a:pt x="2643714" y="1172847"/>
                </a:lnTo>
                <a:lnTo>
                  <a:pt x="0" y="11728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8" name="Freeform 8"/>
          <p:cNvSpPr/>
          <p:nvPr/>
        </p:nvSpPr>
        <p:spPr>
          <a:xfrm>
            <a:off x="5069433" y="9029632"/>
            <a:ext cx="2643713" cy="1172847"/>
          </a:xfrm>
          <a:custGeom>
            <a:avLst/>
            <a:gdLst/>
            <a:ahLst/>
            <a:cxnLst/>
            <a:rect l="l" t="t" r="r" b="b"/>
            <a:pathLst>
              <a:path w="2643713" h="1172847">
                <a:moveTo>
                  <a:pt x="0" y="0"/>
                </a:moveTo>
                <a:lnTo>
                  <a:pt x="2643713" y="0"/>
                </a:lnTo>
                <a:lnTo>
                  <a:pt x="2643713" y="1172847"/>
                </a:lnTo>
                <a:lnTo>
                  <a:pt x="0" y="11728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9" name="Freeform 9"/>
          <p:cNvSpPr/>
          <p:nvPr/>
        </p:nvSpPr>
        <p:spPr>
          <a:xfrm>
            <a:off x="2425719" y="9029632"/>
            <a:ext cx="2643713" cy="1172847"/>
          </a:xfrm>
          <a:custGeom>
            <a:avLst/>
            <a:gdLst/>
            <a:ahLst/>
            <a:cxnLst/>
            <a:rect l="l" t="t" r="r" b="b"/>
            <a:pathLst>
              <a:path w="2643713" h="1172847">
                <a:moveTo>
                  <a:pt x="0" y="0"/>
                </a:moveTo>
                <a:lnTo>
                  <a:pt x="2643714" y="0"/>
                </a:lnTo>
                <a:lnTo>
                  <a:pt x="2643714" y="1172847"/>
                </a:lnTo>
                <a:lnTo>
                  <a:pt x="0" y="11728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0" name="Freeform 10"/>
          <p:cNvSpPr/>
          <p:nvPr/>
        </p:nvSpPr>
        <p:spPr>
          <a:xfrm>
            <a:off x="-217994" y="9029632"/>
            <a:ext cx="2643713" cy="1172847"/>
          </a:xfrm>
          <a:custGeom>
            <a:avLst/>
            <a:gdLst/>
            <a:ahLst/>
            <a:cxnLst/>
            <a:rect l="l" t="t" r="r" b="b"/>
            <a:pathLst>
              <a:path w="2643713" h="1172847">
                <a:moveTo>
                  <a:pt x="0" y="0"/>
                </a:moveTo>
                <a:lnTo>
                  <a:pt x="2643713" y="0"/>
                </a:lnTo>
                <a:lnTo>
                  <a:pt x="2643713" y="1172847"/>
                </a:lnTo>
                <a:lnTo>
                  <a:pt x="0" y="11728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1" name="Freeform 11"/>
          <p:cNvSpPr/>
          <p:nvPr/>
        </p:nvSpPr>
        <p:spPr>
          <a:xfrm>
            <a:off x="14947092" y="6143712"/>
            <a:ext cx="2939039" cy="3114588"/>
          </a:xfrm>
          <a:custGeom>
            <a:avLst/>
            <a:gdLst/>
            <a:ahLst/>
            <a:cxnLst/>
            <a:rect l="l" t="t" r="r" b="b"/>
            <a:pathLst>
              <a:path w="2939039" h="3114588">
                <a:moveTo>
                  <a:pt x="0" y="0"/>
                </a:moveTo>
                <a:lnTo>
                  <a:pt x="2939038" y="0"/>
                </a:lnTo>
                <a:lnTo>
                  <a:pt x="2939038" y="3114588"/>
                </a:lnTo>
                <a:lnTo>
                  <a:pt x="0" y="311458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1188843" y="2496291"/>
            <a:ext cx="3728501" cy="5536829"/>
            <a:chOff x="0" y="0"/>
            <a:chExt cx="4276090" cy="63500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276091" cy="6350000"/>
            </a:xfrm>
            <a:custGeom>
              <a:avLst/>
              <a:gdLst/>
              <a:ahLst/>
              <a:cxnLst/>
              <a:rect l="l" t="t" r="r" b="b"/>
              <a:pathLst>
                <a:path w="4276091" h="6350000">
                  <a:moveTo>
                    <a:pt x="4146550" y="1295400"/>
                  </a:moveTo>
                  <a:cubicBezTo>
                    <a:pt x="4146550" y="1230630"/>
                    <a:pt x="4146550" y="1101090"/>
                    <a:pt x="4146550" y="1036320"/>
                  </a:cubicBezTo>
                  <a:lnTo>
                    <a:pt x="4017010" y="1036320"/>
                  </a:lnTo>
                  <a:cubicBezTo>
                    <a:pt x="4017010" y="971550"/>
                    <a:pt x="4017010" y="842010"/>
                    <a:pt x="4017010" y="777240"/>
                  </a:cubicBezTo>
                  <a:lnTo>
                    <a:pt x="3887470" y="777240"/>
                  </a:lnTo>
                  <a:lnTo>
                    <a:pt x="3887470" y="647700"/>
                  </a:lnTo>
                  <a:lnTo>
                    <a:pt x="3757930" y="647700"/>
                  </a:lnTo>
                  <a:lnTo>
                    <a:pt x="3757930" y="518160"/>
                  </a:lnTo>
                  <a:lnTo>
                    <a:pt x="3628389" y="518160"/>
                  </a:lnTo>
                  <a:lnTo>
                    <a:pt x="3628389" y="388620"/>
                  </a:lnTo>
                  <a:lnTo>
                    <a:pt x="3498849" y="388620"/>
                  </a:lnTo>
                  <a:lnTo>
                    <a:pt x="3498849" y="259080"/>
                  </a:lnTo>
                  <a:cubicBezTo>
                    <a:pt x="3434079" y="259080"/>
                    <a:pt x="3304539" y="259080"/>
                    <a:pt x="3239769" y="259080"/>
                  </a:cubicBezTo>
                  <a:lnTo>
                    <a:pt x="3239769" y="129540"/>
                  </a:lnTo>
                  <a:cubicBezTo>
                    <a:pt x="3174999" y="129540"/>
                    <a:pt x="3045459" y="129540"/>
                    <a:pt x="2980689" y="129540"/>
                  </a:cubicBezTo>
                  <a:lnTo>
                    <a:pt x="2980689" y="0"/>
                  </a:lnTo>
                  <a:cubicBezTo>
                    <a:pt x="2421890" y="0"/>
                    <a:pt x="1854200" y="0"/>
                    <a:pt x="1295400" y="0"/>
                  </a:cubicBezTo>
                  <a:lnTo>
                    <a:pt x="1295400" y="129540"/>
                  </a:lnTo>
                  <a:cubicBezTo>
                    <a:pt x="1230630" y="129540"/>
                    <a:pt x="1101090" y="129540"/>
                    <a:pt x="1036320" y="129540"/>
                  </a:cubicBezTo>
                  <a:lnTo>
                    <a:pt x="1036320" y="259080"/>
                  </a:lnTo>
                  <a:cubicBezTo>
                    <a:pt x="971550" y="259080"/>
                    <a:pt x="842010" y="259080"/>
                    <a:pt x="777240" y="259080"/>
                  </a:cubicBezTo>
                  <a:lnTo>
                    <a:pt x="777240" y="388620"/>
                  </a:lnTo>
                  <a:lnTo>
                    <a:pt x="647700" y="388620"/>
                  </a:lnTo>
                  <a:lnTo>
                    <a:pt x="647700" y="518160"/>
                  </a:lnTo>
                  <a:lnTo>
                    <a:pt x="518160" y="518160"/>
                  </a:lnTo>
                  <a:lnTo>
                    <a:pt x="518160" y="647700"/>
                  </a:lnTo>
                  <a:lnTo>
                    <a:pt x="388620" y="647700"/>
                  </a:lnTo>
                  <a:lnTo>
                    <a:pt x="388620" y="777240"/>
                  </a:lnTo>
                  <a:lnTo>
                    <a:pt x="259080" y="777240"/>
                  </a:lnTo>
                  <a:cubicBezTo>
                    <a:pt x="259080" y="842010"/>
                    <a:pt x="259080" y="971550"/>
                    <a:pt x="259080" y="1036320"/>
                  </a:cubicBezTo>
                  <a:lnTo>
                    <a:pt x="129540" y="1036320"/>
                  </a:lnTo>
                  <a:cubicBezTo>
                    <a:pt x="129540" y="1101090"/>
                    <a:pt x="129540" y="1230630"/>
                    <a:pt x="129540" y="1295400"/>
                  </a:cubicBezTo>
                  <a:lnTo>
                    <a:pt x="0" y="1295400"/>
                  </a:lnTo>
                  <a:cubicBezTo>
                    <a:pt x="0" y="2547620"/>
                    <a:pt x="0" y="3802380"/>
                    <a:pt x="0" y="5054600"/>
                  </a:cubicBezTo>
                  <a:lnTo>
                    <a:pt x="129540" y="5054600"/>
                  </a:lnTo>
                  <a:cubicBezTo>
                    <a:pt x="129540" y="5119370"/>
                    <a:pt x="129540" y="5248910"/>
                    <a:pt x="129540" y="5313680"/>
                  </a:cubicBezTo>
                  <a:lnTo>
                    <a:pt x="259080" y="5313680"/>
                  </a:lnTo>
                  <a:cubicBezTo>
                    <a:pt x="259080" y="5378450"/>
                    <a:pt x="259080" y="5507990"/>
                    <a:pt x="259080" y="5572760"/>
                  </a:cubicBezTo>
                  <a:lnTo>
                    <a:pt x="388620" y="5572760"/>
                  </a:lnTo>
                  <a:lnTo>
                    <a:pt x="388620" y="5702300"/>
                  </a:lnTo>
                  <a:lnTo>
                    <a:pt x="518160" y="5702300"/>
                  </a:lnTo>
                  <a:lnTo>
                    <a:pt x="518160" y="5831840"/>
                  </a:lnTo>
                  <a:lnTo>
                    <a:pt x="647700" y="5831840"/>
                  </a:lnTo>
                  <a:lnTo>
                    <a:pt x="647700" y="5961380"/>
                  </a:lnTo>
                  <a:lnTo>
                    <a:pt x="777240" y="5961380"/>
                  </a:lnTo>
                  <a:lnTo>
                    <a:pt x="777240" y="6090920"/>
                  </a:lnTo>
                  <a:cubicBezTo>
                    <a:pt x="842010" y="6090920"/>
                    <a:pt x="971550" y="6090920"/>
                    <a:pt x="1036320" y="6090920"/>
                  </a:cubicBezTo>
                  <a:lnTo>
                    <a:pt x="1036320" y="6220461"/>
                  </a:lnTo>
                  <a:cubicBezTo>
                    <a:pt x="1101090" y="6220461"/>
                    <a:pt x="1230630" y="6220461"/>
                    <a:pt x="1295400" y="6220461"/>
                  </a:cubicBezTo>
                  <a:lnTo>
                    <a:pt x="1295400" y="6350000"/>
                  </a:lnTo>
                  <a:cubicBezTo>
                    <a:pt x="1854200" y="6350000"/>
                    <a:pt x="2421890" y="6350000"/>
                    <a:pt x="2980690" y="6350000"/>
                  </a:cubicBezTo>
                  <a:lnTo>
                    <a:pt x="2980690" y="6220460"/>
                  </a:lnTo>
                  <a:cubicBezTo>
                    <a:pt x="3045460" y="6220460"/>
                    <a:pt x="3175000" y="6220460"/>
                    <a:pt x="3239770" y="6220460"/>
                  </a:cubicBezTo>
                  <a:lnTo>
                    <a:pt x="3239770" y="6090920"/>
                  </a:lnTo>
                  <a:cubicBezTo>
                    <a:pt x="3304540" y="6090920"/>
                    <a:pt x="3434080" y="6090920"/>
                    <a:pt x="3498850" y="6090920"/>
                  </a:cubicBezTo>
                  <a:lnTo>
                    <a:pt x="3498850" y="5961380"/>
                  </a:lnTo>
                  <a:lnTo>
                    <a:pt x="3628390" y="5961380"/>
                  </a:lnTo>
                  <a:lnTo>
                    <a:pt x="3628390" y="5831839"/>
                  </a:lnTo>
                  <a:lnTo>
                    <a:pt x="3757930" y="5831839"/>
                  </a:lnTo>
                  <a:lnTo>
                    <a:pt x="3757930" y="5702300"/>
                  </a:lnTo>
                  <a:lnTo>
                    <a:pt x="3887470" y="5702300"/>
                  </a:lnTo>
                  <a:lnTo>
                    <a:pt x="3887470" y="5572760"/>
                  </a:lnTo>
                  <a:lnTo>
                    <a:pt x="4017011" y="5572760"/>
                  </a:lnTo>
                  <a:cubicBezTo>
                    <a:pt x="4017011" y="5507990"/>
                    <a:pt x="4017011" y="5378450"/>
                    <a:pt x="4017011" y="5313680"/>
                  </a:cubicBezTo>
                  <a:lnTo>
                    <a:pt x="4146551" y="5313680"/>
                  </a:lnTo>
                  <a:cubicBezTo>
                    <a:pt x="4146551" y="5248910"/>
                    <a:pt x="4146551" y="5119370"/>
                    <a:pt x="4146551" y="5054600"/>
                  </a:cubicBezTo>
                  <a:lnTo>
                    <a:pt x="4276091" y="5054600"/>
                  </a:lnTo>
                  <a:cubicBezTo>
                    <a:pt x="4276091" y="3803650"/>
                    <a:pt x="4276091" y="2547620"/>
                    <a:pt x="4276091" y="1296670"/>
                  </a:cubicBezTo>
                  <a:lnTo>
                    <a:pt x="4146550" y="1296670"/>
                  </a:lnTo>
                  <a:close/>
                </a:path>
              </a:pathLst>
            </a:custGeom>
            <a:blipFill>
              <a:blip r:embed="rId7"/>
              <a:stretch>
                <a:fillRect l="-18969" r="-29530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14" name="Freeform 14"/>
          <p:cNvSpPr/>
          <p:nvPr/>
        </p:nvSpPr>
        <p:spPr>
          <a:xfrm>
            <a:off x="15729259" y="5951208"/>
            <a:ext cx="2939039" cy="3114588"/>
          </a:xfrm>
          <a:custGeom>
            <a:avLst/>
            <a:gdLst/>
            <a:ahLst/>
            <a:cxnLst/>
            <a:rect l="l" t="t" r="r" b="b"/>
            <a:pathLst>
              <a:path w="2939039" h="3114588">
                <a:moveTo>
                  <a:pt x="0" y="0"/>
                </a:moveTo>
                <a:lnTo>
                  <a:pt x="2939039" y="0"/>
                </a:lnTo>
                <a:lnTo>
                  <a:pt x="2939039" y="3114588"/>
                </a:lnTo>
                <a:lnTo>
                  <a:pt x="0" y="31145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5" name="Freeform 15"/>
          <p:cNvSpPr/>
          <p:nvPr/>
        </p:nvSpPr>
        <p:spPr>
          <a:xfrm>
            <a:off x="16535957" y="6143712"/>
            <a:ext cx="2939039" cy="3114588"/>
          </a:xfrm>
          <a:custGeom>
            <a:avLst/>
            <a:gdLst/>
            <a:ahLst/>
            <a:cxnLst/>
            <a:rect l="l" t="t" r="r" b="b"/>
            <a:pathLst>
              <a:path w="2939039" h="3114588">
                <a:moveTo>
                  <a:pt x="0" y="0"/>
                </a:moveTo>
                <a:lnTo>
                  <a:pt x="2939039" y="0"/>
                </a:lnTo>
                <a:lnTo>
                  <a:pt x="2939039" y="3114588"/>
                </a:lnTo>
                <a:lnTo>
                  <a:pt x="0" y="31145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6" name="Freeform 16"/>
          <p:cNvSpPr/>
          <p:nvPr/>
        </p:nvSpPr>
        <p:spPr>
          <a:xfrm>
            <a:off x="5325585" y="3609908"/>
            <a:ext cx="9444244" cy="3435344"/>
          </a:xfrm>
          <a:custGeom>
            <a:avLst/>
            <a:gdLst/>
            <a:ahLst/>
            <a:cxnLst/>
            <a:rect l="l" t="t" r="r" b="b"/>
            <a:pathLst>
              <a:path w="9444244" h="3435344">
                <a:moveTo>
                  <a:pt x="0" y="0"/>
                </a:moveTo>
                <a:lnTo>
                  <a:pt x="9444244" y="0"/>
                </a:lnTo>
                <a:lnTo>
                  <a:pt x="9444244" y="3435343"/>
                </a:lnTo>
                <a:lnTo>
                  <a:pt x="0" y="343534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7" name="Freeform 17"/>
          <p:cNvSpPr/>
          <p:nvPr/>
        </p:nvSpPr>
        <p:spPr>
          <a:xfrm>
            <a:off x="17198779" y="6143712"/>
            <a:ext cx="2939039" cy="3114588"/>
          </a:xfrm>
          <a:custGeom>
            <a:avLst/>
            <a:gdLst/>
            <a:ahLst/>
            <a:cxnLst/>
            <a:rect l="l" t="t" r="r" b="b"/>
            <a:pathLst>
              <a:path w="2939039" h="3114588">
                <a:moveTo>
                  <a:pt x="0" y="0"/>
                </a:moveTo>
                <a:lnTo>
                  <a:pt x="2939038" y="0"/>
                </a:lnTo>
                <a:lnTo>
                  <a:pt x="2939038" y="3114588"/>
                </a:lnTo>
                <a:lnTo>
                  <a:pt x="0" y="31145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8" name="Freeform 18"/>
          <p:cNvSpPr/>
          <p:nvPr/>
        </p:nvSpPr>
        <p:spPr>
          <a:xfrm>
            <a:off x="16095138" y="5824484"/>
            <a:ext cx="2939039" cy="3114588"/>
          </a:xfrm>
          <a:custGeom>
            <a:avLst/>
            <a:gdLst/>
            <a:ahLst/>
            <a:cxnLst/>
            <a:rect l="l" t="t" r="r" b="b"/>
            <a:pathLst>
              <a:path w="2939039" h="3114588">
                <a:moveTo>
                  <a:pt x="0" y="0"/>
                </a:moveTo>
                <a:lnTo>
                  <a:pt x="2939039" y="0"/>
                </a:lnTo>
                <a:lnTo>
                  <a:pt x="2939039" y="3114589"/>
                </a:lnTo>
                <a:lnTo>
                  <a:pt x="0" y="311458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9" name="Freeform 19"/>
          <p:cNvSpPr/>
          <p:nvPr/>
        </p:nvSpPr>
        <p:spPr>
          <a:xfrm>
            <a:off x="17198779" y="5673810"/>
            <a:ext cx="2939039" cy="3114588"/>
          </a:xfrm>
          <a:custGeom>
            <a:avLst/>
            <a:gdLst/>
            <a:ahLst/>
            <a:cxnLst/>
            <a:rect l="l" t="t" r="r" b="b"/>
            <a:pathLst>
              <a:path w="2939039" h="3114588">
                <a:moveTo>
                  <a:pt x="0" y="0"/>
                </a:moveTo>
                <a:lnTo>
                  <a:pt x="2939038" y="0"/>
                </a:lnTo>
                <a:lnTo>
                  <a:pt x="2939038" y="3114588"/>
                </a:lnTo>
                <a:lnTo>
                  <a:pt x="0" y="31145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0" name="Freeform 20"/>
          <p:cNvSpPr/>
          <p:nvPr/>
        </p:nvSpPr>
        <p:spPr>
          <a:xfrm>
            <a:off x="17198779" y="5264706"/>
            <a:ext cx="2939039" cy="3114588"/>
          </a:xfrm>
          <a:custGeom>
            <a:avLst/>
            <a:gdLst/>
            <a:ahLst/>
            <a:cxnLst/>
            <a:rect l="l" t="t" r="r" b="b"/>
            <a:pathLst>
              <a:path w="2939039" h="3114588">
                <a:moveTo>
                  <a:pt x="0" y="0"/>
                </a:moveTo>
                <a:lnTo>
                  <a:pt x="2939038" y="0"/>
                </a:lnTo>
                <a:lnTo>
                  <a:pt x="2939038" y="3114588"/>
                </a:lnTo>
                <a:lnTo>
                  <a:pt x="0" y="31145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1" name="Freeform 21"/>
          <p:cNvSpPr/>
          <p:nvPr/>
        </p:nvSpPr>
        <p:spPr>
          <a:xfrm>
            <a:off x="16416611" y="4586418"/>
            <a:ext cx="2939039" cy="3114588"/>
          </a:xfrm>
          <a:custGeom>
            <a:avLst/>
            <a:gdLst/>
            <a:ahLst/>
            <a:cxnLst/>
            <a:rect l="l" t="t" r="r" b="b"/>
            <a:pathLst>
              <a:path w="2939039" h="3114588">
                <a:moveTo>
                  <a:pt x="0" y="0"/>
                </a:moveTo>
                <a:lnTo>
                  <a:pt x="2939038" y="0"/>
                </a:lnTo>
                <a:lnTo>
                  <a:pt x="2939038" y="3114588"/>
                </a:lnTo>
                <a:lnTo>
                  <a:pt x="0" y="31145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2" name="Freeform 22"/>
          <p:cNvSpPr/>
          <p:nvPr/>
        </p:nvSpPr>
        <p:spPr>
          <a:xfrm>
            <a:off x="15066438" y="4727569"/>
            <a:ext cx="2939039" cy="3114588"/>
          </a:xfrm>
          <a:custGeom>
            <a:avLst/>
            <a:gdLst/>
            <a:ahLst/>
            <a:cxnLst/>
            <a:rect l="l" t="t" r="r" b="b"/>
            <a:pathLst>
              <a:path w="2939039" h="3114588">
                <a:moveTo>
                  <a:pt x="0" y="0"/>
                </a:moveTo>
                <a:lnTo>
                  <a:pt x="2939039" y="0"/>
                </a:lnTo>
                <a:lnTo>
                  <a:pt x="2939039" y="3114588"/>
                </a:lnTo>
                <a:lnTo>
                  <a:pt x="0" y="31145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3" name="Freeform 23"/>
          <p:cNvSpPr/>
          <p:nvPr/>
        </p:nvSpPr>
        <p:spPr>
          <a:xfrm>
            <a:off x="15348961" y="5673810"/>
            <a:ext cx="2939039" cy="3114588"/>
          </a:xfrm>
          <a:custGeom>
            <a:avLst/>
            <a:gdLst/>
            <a:ahLst/>
            <a:cxnLst/>
            <a:rect l="l" t="t" r="r" b="b"/>
            <a:pathLst>
              <a:path w="2939039" h="3114588">
                <a:moveTo>
                  <a:pt x="0" y="0"/>
                </a:moveTo>
                <a:lnTo>
                  <a:pt x="2939039" y="0"/>
                </a:lnTo>
                <a:lnTo>
                  <a:pt x="2939039" y="3114588"/>
                </a:lnTo>
                <a:lnTo>
                  <a:pt x="0" y="311458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4" name="Freeform 24"/>
          <p:cNvSpPr/>
          <p:nvPr/>
        </p:nvSpPr>
        <p:spPr>
          <a:xfrm>
            <a:off x="17198779" y="5915044"/>
            <a:ext cx="2939039" cy="3114588"/>
          </a:xfrm>
          <a:custGeom>
            <a:avLst/>
            <a:gdLst/>
            <a:ahLst/>
            <a:cxnLst/>
            <a:rect l="l" t="t" r="r" b="b"/>
            <a:pathLst>
              <a:path w="2939039" h="3114588">
                <a:moveTo>
                  <a:pt x="0" y="0"/>
                </a:moveTo>
                <a:lnTo>
                  <a:pt x="2939038" y="0"/>
                </a:lnTo>
                <a:lnTo>
                  <a:pt x="2939038" y="3114588"/>
                </a:lnTo>
                <a:lnTo>
                  <a:pt x="0" y="311458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5" name="Freeform 25"/>
          <p:cNvSpPr/>
          <p:nvPr/>
        </p:nvSpPr>
        <p:spPr>
          <a:xfrm>
            <a:off x="13922071" y="3240122"/>
            <a:ext cx="800717" cy="739572"/>
          </a:xfrm>
          <a:custGeom>
            <a:avLst/>
            <a:gdLst/>
            <a:ahLst/>
            <a:cxnLst/>
            <a:rect l="l" t="t" r="r" b="b"/>
            <a:pathLst>
              <a:path w="800717" h="739572">
                <a:moveTo>
                  <a:pt x="0" y="0"/>
                </a:moveTo>
                <a:lnTo>
                  <a:pt x="800717" y="0"/>
                </a:lnTo>
                <a:lnTo>
                  <a:pt x="800717" y="739571"/>
                </a:lnTo>
                <a:lnTo>
                  <a:pt x="0" y="73957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6" name="TextBox 26"/>
          <p:cNvSpPr txBox="1"/>
          <p:nvPr/>
        </p:nvSpPr>
        <p:spPr>
          <a:xfrm>
            <a:off x="5936702" y="4129702"/>
            <a:ext cx="8222011" cy="2329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54"/>
              </a:lnSpc>
              <a:spcBef>
                <a:spcPct val="0"/>
              </a:spcBef>
            </a:pPr>
            <a:r>
              <a:rPr lang="en-US" sz="2182" b="1">
                <a:solidFill>
                  <a:srgbClr val="59007A"/>
                </a:solidFill>
                <a:latin typeface="Poppins Bold"/>
                <a:ea typeface="Poppins Bold"/>
                <a:cs typeface="Poppins Bold"/>
                <a:sym typeface="Poppins Bold"/>
              </a:rPr>
              <a:t>O FILME GIRA EM TORNO DA SHIZUKU, UMA ADOLESCENTE AVOADA, CRIATIVA E CURIOSA PERCEBE UM DIA QUE O MESMO NOME APARECE EM TODOS OS LIVROS QUE PEGA NA BIBLIOTECA, E FICA CURIOSA SOBRE O MISTERIOSO LEITOR. EMBORA HAJA UM CONTEXTO ROMÂNTICO, O FOCO DA HISTÓRIA ESTÁ LONGE DE SER SOBRE ISSO.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3275120" y="805168"/>
            <a:ext cx="11737760" cy="10434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7050"/>
              </a:lnSpc>
            </a:pPr>
            <a:r>
              <a:rPr lang="en-US" sz="6409">
                <a:solidFill>
                  <a:srgbClr val="FFD100"/>
                </a:solidFill>
                <a:latin typeface="Retropix"/>
                <a:ea typeface="Retropix"/>
                <a:cs typeface="Retropix"/>
                <a:sym typeface="Retropix"/>
              </a:rPr>
              <a:t>FILME: SUSSURROS DO CORAÇÃO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3275120" y="805168"/>
            <a:ext cx="11737760" cy="10434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7050"/>
              </a:lnSpc>
            </a:pPr>
            <a:r>
              <a:rPr lang="en-US" sz="6409">
                <a:solidFill>
                  <a:srgbClr val="FFD100"/>
                </a:solidFill>
                <a:latin typeface="Retropix"/>
                <a:ea typeface="Retropix"/>
                <a:cs typeface="Retropix"/>
                <a:sym typeface="Retropix"/>
              </a:rPr>
              <a:t>FILME: SUSSURROS DO CORAÇÃO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4FA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644287" y="9029632"/>
            <a:ext cx="2643713" cy="1172847"/>
          </a:xfrm>
          <a:custGeom>
            <a:avLst/>
            <a:gdLst/>
            <a:ahLst/>
            <a:cxnLst/>
            <a:rect l="l" t="t" r="r" b="b"/>
            <a:pathLst>
              <a:path w="2643713" h="1172847">
                <a:moveTo>
                  <a:pt x="0" y="0"/>
                </a:moveTo>
                <a:lnTo>
                  <a:pt x="2643713" y="0"/>
                </a:lnTo>
                <a:lnTo>
                  <a:pt x="2643713" y="1172847"/>
                </a:lnTo>
                <a:lnTo>
                  <a:pt x="0" y="11728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>
            <a:off x="14769829" y="5264706"/>
            <a:ext cx="2939039" cy="3114588"/>
          </a:xfrm>
          <a:custGeom>
            <a:avLst/>
            <a:gdLst/>
            <a:ahLst/>
            <a:cxnLst/>
            <a:rect l="l" t="t" r="r" b="b"/>
            <a:pathLst>
              <a:path w="2939039" h="3114588">
                <a:moveTo>
                  <a:pt x="0" y="0"/>
                </a:moveTo>
                <a:lnTo>
                  <a:pt x="2939039" y="0"/>
                </a:lnTo>
                <a:lnTo>
                  <a:pt x="2939039" y="3114588"/>
                </a:lnTo>
                <a:lnTo>
                  <a:pt x="0" y="31145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4"/>
          <p:cNvSpPr/>
          <p:nvPr/>
        </p:nvSpPr>
        <p:spPr>
          <a:xfrm flipH="1">
            <a:off x="16535957" y="5063978"/>
            <a:ext cx="2939039" cy="3114588"/>
          </a:xfrm>
          <a:custGeom>
            <a:avLst/>
            <a:gdLst/>
            <a:ahLst/>
            <a:cxnLst/>
            <a:rect l="l" t="t" r="r" b="b"/>
            <a:pathLst>
              <a:path w="2939039" h="3114588">
                <a:moveTo>
                  <a:pt x="2939039" y="0"/>
                </a:moveTo>
                <a:lnTo>
                  <a:pt x="0" y="0"/>
                </a:lnTo>
                <a:lnTo>
                  <a:pt x="0" y="3114589"/>
                </a:lnTo>
                <a:lnTo>
                  <a:pt x="2939039" y="3114589"/>
                </a:lnTo>
                <a:lnTo>
                  <a:pt x="2939039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Freeform 5"/>
          <p:cNvSpPr/>
          <p:nvPr/>
        </p:nvSpPr>
        <p:spPr>
          <a:xfrm>
            <a:off x="13000573" y="9029632"/>
            <a:ext cx="2643713" cy="1172847"/>
          </a:xfrm>
          <a:custGeom>
            <a:avLst/>
            <a:gdLst/>
            <a:ahLst/>
            <a:cxnLst/>
            <a:rect l="l" t="t" r="r" b="b"/>
            <a:pathLst>
              <a:path w="2643713" h="1172847">
                <a:moveTo>
                  <a:pt x="0" y="0"/>
                </a:moveTo>
                <a:lnTo>
                  <a:pt x="2643714" y="0"/>
                </a:lnTo>
                <a:lnTo>
                  <a:pt x="2643714" y="1172847"/>
                </a:lnTo>
                <a:lnTo>
                  <a:pt x="0" y="11728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Freeform 6"/>
          <p:cNvSpPr/>
          <p:nvPr/>
        </p:nvSpPr>
        <p:spPr>
          <a:xfrm>
            <a:off x="10356860" y="9029632"/>
            <a:ext cx="2643713" cy="1172847"/>
          </a:xfrm>
          <a:custGeom>
            <a:avLst/>
            <a:gdLst/>
            <a:ahLst/>
            <a:cxnLst/>
            <a:rect l="l" t="t" r="r" b="b"/>
            <a:pathLst>
              <a:path w="2643713" h="1172847">
                <a:moveTo>
                  <a:pt x="0" y="0"/>
                </a:moveTo>
                <a:lnTo>
                  <a:pt x="2643713" y="0"/>
                </a:lnTo>
                <a:lnTo>
                  <a:pt x="2643713" y="1172847"/>
                </a:lnTo>
                <a:lnTo>
                  <a:pt x="0" y="11728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Freeform 7"/>
          <p:cNvSpPr/>
          <p:nvPr/>
        </p:nvSpPr>
        <p:spPr>
          <a:xfrm>
            <a:off x="7713146" y="9029632"/>
            <a:ext cx="2643713" cy="1172847"/>
          </a:xfrm>
          <a:custGeom>
            <a:avLst/>
            <a:gdLst/>
            <a:ahLst/>
            <a:cxnLst/>
            <a:rect l="l" t="t" r="r" b="b"/>
            <a:pathLst>
              <a:path w="2643713" h="1172847">
                <a:moveTo>
                  <a:pt x="0" y="0"/>
                </a:moveTo>
                <a:lnTo>
                  <a:pt x="2643714" y="0"/>
                </a:lnTo>
                <a:lnTo>
                  <a:pt x="2643714" y="1172847"/>
                </a:lnTo>
                <a:lnTo>
                  <a:pt x="0" y="11728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8" name="Freeform 8"/>
          <p:cNvSpPr/>
          <p:nvPr/>
        </p:nvSpPr>
        <p:spPr>
          <a:xfrm>
            <a:off x="5069433" y="9029632"/>
            <a:ext cx="2643713" cy="1172847"/>
          </a:xfrm>
          <a:custGeom>
            <a:avLst/>
            <a:gdLst/>
            <a:ahLst/>
            <a:cxnLst/>
            <a:rect l="l" t="t" r="r" b="b"/>
            <a:pathLst>
              <a:path w="2643713" h="1172847">
                <a:moveTo>
                  <a:pt x="0" y="0"/>
                </a:moveTo>
                <a:lnTo>
                  <a:pt x="2643713" y="0"/>
                </a:lnTo>
                <a:lnTo>
                  <a:pt x="2643713" y="1172847"/>
                </a:lnTo>
                <a:lnTo>
                  <a:pt x="0" y="11728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9" name="Freeform 9"/>
          <p:cNvSpPr/>
          <p:nvPr/>
        </p:nvSpPr>
        <p:spPr>
          <a:xfrm>
            <a:off x="2425719" y="9029632"/>
            <a:ext cx="2643713" cy="1172847"/>
          </a:xfrm>
          <a:custGeom>
            <a:avLst/>
            <a:gdLst/>
            <a:ahLst/>
            <a:cxnLst/>
            <a:rect l="l" t="t" r="r" b="b"/>
            <a:pathLst>
              <a:path w="2643713" h="1172847">
                <a:moveTo>
                  <a:pt x="0" y="0"/>
                </a:moveTo>
                <a:lnTo>
                  <a:pt x="2643714" y="0"/>
                </a:lnTo>
                <a:lnTo>
                  <a:pt x="2643714" y="1172847"/>
                </a:lnTo>
                <a:lnTo>
                  <a:pt x="0" y="11728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0" name="Freeform 10"/>
          <p:cNvSpPr/>
          <p:nvPr/>
        </p:nvSpPr>
        <p:spPr>
          <a:xfrm>
            <a:off x="-217994" y="9029632"/>
            <a:ext cx="2643713" cy="1172847"/>
          </a:xfrm>
          <a:custGeom>
            <a:avLst/>
            <a:gdLst/>
            <a:ahLst/>
            <a:cxnLst/>
            <a:rect l="l" t="t" r="r" b="b"/>
            <a:pathLst>
              <a:path w="2643713" h="1172847">
                <a:moveTo>
                  <a:pt x="0" y="0"/>
                </a:moveTo>
                <a:lnTo>
                  <a:pt x="2643713" y="0"/>
                </a:lnTo>
                <a:lnTo>
                  <a:pt x="2643713" y="1172847"/>
                </a:lnTo>
                <a:lnTo>
                  <a:pt x="0" y="11728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1" name="Freeform 11"/>
          <p:cNvSpPr/>
          <p:nvPr/>
        </p:nvSpPr>
        <p:spPr>
          <a:xfrm>
            <a:off x="14947092" y="6143712"/>
            <a:ext cx="2939039" cy="3114588"/>
          </a:xfrm>
          <a:custGeom>
            <a:avLst/>
            <a:gdLst/>
            <a:ahLst/>
            <a:cxnLst/>
            <a:rect l="l" t="t" r="r" b="b"/>
            <a:pathLst>
              <a:path w="2939039" h="3114588">
                <a:moveTo>
                  <a:pt x="0" y="0"/>
                </a:moveTo>
                <a:lnTo>
                  <a:pt x="2939038" y="0"/>
                </a:lnTo>
                <a:lnTo>
                  <a:pt x="2939038" y="3114588"/>
                </a:lnTo>
                <a:lnTo>
                  <a:pt x="0" y="31145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1045968" y="2164177"/>
            <a:ext cx="3728501" cy="5536829"/>
            <a:chOff x="0" y="0"/>
            <a:chExt cx="4276090" cy="63500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276091" cy="6350000"/>
            </a:xfrm>
            <a:custGeom>
              <a:avLst/>
              <a:gdLst/>
              <a:ahLst/>
              <a:cxnLst/>
              <a:rect l="l" t="t" r="r" b="b"/>
              <a:pathLst>
                <a:path w="4276091" h="6350000">
                  <a:moveTo>
                    <a:pt x="4146550" y="1295400"/>
                  </a:moveTo>
                  <a:cubicBezTo>
                    <a:pt x="4146550" y="1230630"/>
                    <a:pt x="4146550" y="1101090"/>
                    <a:pt x="4146550" y="1036320"/>
                  </a:cubicBezTo>
                  <a:lnTo>
                    <a:pt x="4017010" y="1036320"/>
                  </a:lnTo>
                  <a:cubicBezTo>
                    <a:pt x="4017010" y="971550"/>
                    <a:pt x="4017010" y="842010"/>
                    <a:pt x="4017010" y="777240"/>
                  </a:cubicBezTo>
                  <a:lnTo>
                    <a:pt x="3887470" y="777240"/>
                  </a:lnTo>
                  <a:lnTo>
                    <a:pt x="3887470" y="647700"/>
                  </a:lnTo>
                  <a:lnTo>
                    <a:pt x="3757930" y="647700"/>
                  </a:lnTo>
                  <a:lnTo>
                    <a:pt x="3757930" y="518160"/>
                  </a:lnTo>
                  <a:lnTo>
                    <a:pt x="3628389" y="518160"/>
                  </a:lnTo>
                  <a:lnTo>
                    <a:pt x="3628389" y="388620"/>
                  </a:lnTo>
                  <a:lnTo>
                    <a:pt x="3498849" y="388620"/>
                  </a:lnTo>
                  <a:lnTo>
                    <a:pt x="3498849" y="259080"/>
                  </a:lnTo>
                  <a:cubicBezTo>
                    <a:pt x="3434079" y="259080"/>
                    <a:pt x="3304539" y="259080"/>
                    <a:pt x="3239769" y="259080"/>
                  </a:cubicBezTo>
                  <a:lnTo>
                    <a:pt x="3239769" y="129540"/>
                  </a:lnTo>
                  <a:cubicBezTo>
                    <a:pt x="3174999" y="129540"/>
                    <a:pt x="3045459" y="129540"/>
                    <a:pt x="2980689" y="129540"/>
                  </a:cubicBezTo>
                  <a:lnTo>
                    <a:pt x="2980689" y="0"/>
                  </a:lnTo>
                  <a:cubicBezTo>
                    <a:pt x="2421890" y="0"/>
                    <a:pt x="1854200" y="0"/>
                    <a:pt x="1295400" y="0"/>
                  </a:cubicBezTo>
                  <a:lnTo>
                    <a:pt x="1295400" y="129540"/>
                  </a:lnTo>
                  <a:cubicBezTo>
                    <a:pt x="1230630" y="129540"/>
                    <a:pt x="1101090" y="129540"/>
                    <a:pt x="1036320" y="129540"/>
                  </a:cubicBezTo>
                  <a:lnTo>
                    <a:pt x="1036320" y="259080"/>
                  </a:lnTo>
                  <a:cubicBezTo>
                    <a:pt x="971550" y="259080"/>
                    <a:pt x="842010" y="259080"/>
                    <a:pt x="777240" y="259080"/>
                  </a:cubicBezTo>
                  <a:lnTo>
                    <a:pt x="777240" y="388620"/>
                  </a:lnTo>
                  <a:lnTo>
                    <a:pt x="647700" y="388620"/>
                  </a:lnTo>
                  <a:lnTo>
                    <a:pt x="647700" y="518160"/>
                  </a:lnTo>
                  <a:lnTo>
                    <a:pt x="518160" y="518160"/>
                  </a:lnTo>
                  <a:lnTo>
                    <a:pt x="518160" y="647700"/>
                  </a:lnTo>
                  <a:lnTo>
                    <a:pt x="388620" y="647700"/>
                  </a:lnTo>
                  <a:lnTo>
                    <a:pt x="388620" y="777240"/>
                  </a:lnTo>
                  <a:lnTo>
                    <a:pt x="259080" y="777240"/>
                  </a:lnTo>
                  <a:cubicBezTo>
                    <a:pt x="259080" y="842010"/>
                    <a:pt x="259080" y="971550"/>
                    <a:pt x="259080" y="1036320"/>
                  </a:cubicBezTo>
                  <a:lnTo>
                    <a:pt x="129540" y="1036320"/>
                  </a:lnTo>
                  <a:cubicBezTo>
                    <a:pt x="129540" y="1101090"/>
                    <a:pt x="129540" y="1230630"/>
                    <a:pt x="129540" y="1295400"/>
                  </a:cubicBezTo>
                  <a:lnTo>
                    <a:pt x="0" y="1295400"/>
                  </a:lnTo>
                  <a:cubicBezTo>
                    <a:pt x="0" y="2547620"/>
                    <a:pt x="0" y="3802380"/>
                    <a:pt x="0" y="5054600"/>
                  </a:cubicBezTo>
                  <a:lnTo>
                    <a:pt x="129540" y="5054600"/>
                  </a:lnTo>
                  <a:cubicBezTo>
                    <a:pt x="129540" y="5119370"/>
                    <a:pt x="129540" y="5248910"/>
                    <a:pt x="129540" y="5313680"/>
                  </a:cubicBezTo>
                  <a:lnTo>
                    <a:pt x="259080" y="5313680"/>
                  </a:lnTo>
                  <a:cubicBezTo>
                    <a:pt x="259080" y="5378450"/>
                    <a:pt x="259080" y="5507990"/>
                    <a:pt x="259080" y="5572760"/>
                  </a:cubicBezTo>
                  <a:lnTo>
                    <a:pt x="388620" y="5572760"/>
                  </a:lnTo>
                  <a:lnTo>
                    <a:pt x="388620" y="5702300"/>
                  </a:lnTo>
                  <a:lnTo>
                    <a:pt x="518160" y="5702300"/>
                  </a:lnTo>
                  <a:lnTo>
                    <a:pt x="518160" y="5831840"/>
                  </a:lnTo>
                  <a:lnTo>
                    <a:pt x="647700" y="5831840"/>
                  </a:lnTo>
                  <a:lnTo>
                    <a:pt x="647700" y="5961380"/>
                  </a:lnTo>
                  <a:lnTo>
                    <a:pt x="777240" y="5961380"/>
                  </a:lnTo>
                  <a:lnTo>
                    <a:pt x="777240" y="6090920"/>
                  </a:lnTo>
                  <a:cubicBezTo>
                    <a:pt x="842010" y="6090920"/>
                    <a:pt x="971550" y="6090920"/>
                    <a:pt x="1036320" y="6090920"/>
                  </a:cubicBezTo>
                  <a:lnTo>
                    <a:pt x="1036320" y="6220461"/>
                  </a:lnTo>
                  <a:cubicBezTo>
                    <a:pt x="1101090" y="6220461"/>
                    <a:pt x="1230630" y="6220461"/>
                    <a:pt x="1295400" y="6220461"/>
                  </a:cubicBezTo>
                  <a:lnTo>
                    <a:pt x="1295400" y="6350000"/>
                  </a:lnTo>
                  <a:cubicBezTo>
                    <a:pt x="1854200" y="6350000"/>
                    <a:pt x="2421890" y="6350000"/>
                    <a:pt x="2980690" y="6350000"/>
                  </a:cubicBezTo>
                  <a:lnTo>
                    <a:pt x="2980690" y="6220460"/>
                  </a:lnTo>
                  <a:cubicBezTo>
                    <a:pt x="3045460" y="6220460"/>
                    <a:pt x="3175000" y="6220460"/>
                    <a:pt x="3239770" y="6220460"/>
                  </a:cubicBezTo>
                  <a:lnTo>
                    <a:pt x="3239770" y="6090920"/>
                  </a:lnTo>
                  <a:cubicBezTo>
                    <a:pt x="3304540" y="6090920"/>
                    <a:pt x="3434080" y="6090920"/>
                    <a:pt x="3498850" y="6090920"/>
                  </a:cubicBezTo>
                  <a:lnTo>
                    <a:pt x="3498850" y="5961380"/>
                  </a:lnTo>
                  <a:lnTo>
                    <a:pt x="3628390" y="5961380"/>
                  </a:lnTo>
                  <a:lnTo>
                    <a:pt x="3628390" y="5831839"/>
                  </a:lnTo>
                  <a:lnTo>
                    <a:pt x="3757930" y="5831839"/>
                  </a:lnTo>
                  <a:lnTo>
                    <a:pt x="3757930" y="5702300"/>
                  </a:lnTo>
                  <a:lnTo>
                    <a:pt x="3887470" y="5702300"/>
                  </a:lnTo>
                  <a:lnTo>
                    <a:pt x="3887470" y="5572760"/>
                  </a:lnTo>
                  <a:lnTo>
                    <a:pt x="4017011" y="5572760"/>
                  </a:lnTo>
                  <a:cubicBezTo>
                    <a:pt x="4017011" y="5507990"/>
                    <a:pt x="4017011" y="5378450"/>
                    <a:pt x="4017011" y="5313680"/>
                  </a:cubicBezTo>
                  <a:lnTo>
                    <a:pt x="4146551" y="5313680"/>
                  </a:lnTo>
                  <a:cubicBezTo>
                    <a:pt x="4146551" y="5248910"/>
                    <a:pt x="4146551" y="5119370"/>
                    <a:pt x="4146551" y="5054600"/>
                  </a:cubicBezTo>
                  <a:lnTo>
                    <a:pt x="4276091" y="5054600"/>
                  </a:lnTo>
                  <a:cubicBezTo>
                    <a:pt x="4276091" y="3803650"/>
                    <a:pt x="4276091" y="2547620"/>
                    <a:pt x="4276091" y="1296670"/>
                  </a:cubicBezTo>
                  <a:lnTo>
                    <a:pt x="4146550" y="1296670"/>
                  </a:lnTo>
                  <a:close/>
                </a:path>
              </a:pathLst>
            </a:custGeom>
            <a:blipFill>
              <a:blip r:embed="rId6"/>
              <a:stretch>
                <a:fillRect l="-82045" r="-40844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14" name="Freeform 14"/>
          <p:cNvSpPr/>
          <p:nvPr/>
        </p:nvSpPr>
        <p:spPr>
          <a:xfrm>
            <a:off x="15729259" y="5951208"/>
            <a:ext cx="2939039" cy="3114588"/>
          </a:xfrm>
          <a:custGeom>
            <a:avLst/>
            <a:gdLst/>
            <a:ahLst/>
            <a:cxnLst/>
            <a:rect l="l" t="t" r="r" b="b"/>
            <a:pathLst>
              <a:path w="2939039" h="3114588">
                <a:moveTo>
                  <a:pt x="0" y="0"/>
                </a:moveTo>
                <a:lnTo>
                  <a:pt x="2939039" y="0"/>
                </a:lnTo>
                <a:lnTo>
                  <a:pt x="2939039" y="3114588"/>
                </a:lnTo>
                <a:lnTo>
                  <a:pt x="0" y="31145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5" name="Freeform 15"/>
          <p:cNvSpPr/>
          <p:nvPr/>
        </p:nvSpPr>
        <p:spPr>
          <a:xfrm>
            <a:off x="16535957" y="6143712"/>
            <a:ext cx="2939039" cy="3114588"/>
          </a:xfrm>
          <a:custGeom>
            <a:avLst/>
            <a:gdLst/>
            <a:ahLst/>
            <a:cxnLst/>
            <a:rect l="l" t="t" r="r" b="b"/>
            <a:pathLst>
              <a:path w="2939039" h="3114588">
                <a:moveTo>
                  <a:pt x="0" y="0"/>
                </a:moveTo>
                <a:lnTo>
                  <a:pt x="2939039" y="0"/>
                </a:lnTo>
                <a:lnTo>
                  <a:pt x="2939039" y="3114588"/>
                </a:lnTo>
                <a:lnTo>
                  <a:pt x="0" y="31145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6" name="Freeform 16"/>
          <p:cNvSpPr/>
          <p:nvPr/>
        </p:nvSpPr>
        <p:spPr>
          <a:xfrm>
            <a:off x="5622194" y="4167580"/>
            <a:ext cx="8615959" cy="3134055"/>
          </a:xfrm>
          <a:custGeom>
            <a:avLst/>
            <a:gdLst/>
            <a:ahLst/>
            <a:cxnLst/>
            <a:rect l="l" t="t" r="r" b="b"/>
            <a:pathLst>
              <a:path w="8615959" h="3134055">
                <a:moveTo>
                  <a:pt x="0" y="0"/>
                </a:moveTo>
                <a:lnTo>
                  <a:pt x="8615958" y="0"/>
                </a:lnTo>
                <a:lnTo>
                  <a:pt x="8615958" y="3134055"/>
                </a:lnTo>
                <a:lnTo>
                  <a:pt x="0" y="313405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7" name="Freeform 17"/>
          <p:cNvSpPr/>
          <p:nvPr/>
        </p:nvSpPr>
        <p:spPr>
          <a:xfrm>
            <a:off x="17198779" y="6143712"/>
            <a:ext cx="2939039" cy="3114588"/>
          </a:xfrm>
          <a:custGeom>
            <a:avLst/>
            <a:gdLst/>
            <a:ahLst/>
            <a:cxnLst/>
            <a:rect l="l" t="t" r="r" b="b"/>
            <a:pathLst>
              <a:path w="2939039" h="3114588">
                <a:moveTo>
                  <a:pt x="0" y="0"/>
                </a:moveTo>
                <a:lnTo>
                  <a:pt x="2939038" y="0"/>
                </a:lnTo>
                <a:lnTo>
                  <a:pt x="2939038" y="3114588"/>
                </a:lnTo>
                <a:lnTo>
                  <a:pt x="0" y="31145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8" name="Freeform 18"/>
          <p:cNvSpPr/>
          <p:nvPr/>
        </p:nvSpPr>
        <p:spPr>
          <a:xfrm>
            <a:off x="16095138" y="5824484"/>
            <a:ext cx="2939039" cy="3114588"/>
          </a:xfrm>
          <a:custGeom>
            <a:avLst/>
            <a:gdLst/>
            <a:ahLst/>
            <a:cxnLst/>
            <a:rect l="l" t="t" r="r" b="b"/>
            <a:pathLst>
              <a:path w="2939039" h="3114588">
                <a:moveTo>
                  <a:pt x="0" y="0"/>
                </a:moveTo>
                <a:lnTo>
                  <a:pt x="2939039" y="0"/>
                </a:lnTo>
                <a:lnTo>
                  <a:pt x="2939039" y="3114589"/>
                </a:lnTo>
                <a:lnTo>
                  <a:pt x="0" y="311458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9" name="Freeform 19"/>
          <p:cNvSpPr/>
          <p:nvPr/>
        </p:nvSpPr>
        <p:spPr>
          <a:xfrm>
            <a:off x="17198779" y="5673810"/>
            <a:ext cx="2939039" cy="3114588"/>
          </a:xfrm>
          <a:custGeom>
            <a:avLst/>
            <a:gdLst/>
            <a:ahLst/>
            <a:cxnLst/>
            <a:rect l="l" t="t" r="r" b="b"/>
            <a:pathLst>
              <a:path w="2939039" h="3114588">
                <a:moveTo>
                  <a:pt x="0" y="0"/>
                </a:moveTo>
                <a:lnTo>
                  <a:pt x="2939038" y="0"/>
                </a:lnTo>
                <a:lnTo>
                  <a:pt x="2939038" y="3114588"/>
                </a:lnTo>
                <a:lnTo>
                  <a:pt x="0" y="31145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0" name="Freeform 20"/>
          <p:cNvSpPr/>
          <p:nvPr/>
        </p:nvSpPr>
        <p:spPr>
          <a:xfrm>
            <a:off x="17198779" y="5264706"/>
            <a:ext cx="2939039" cy="3114588"/>
          </a:xfrm>
          <a:custGeom>
            <a:avLst/>
            <a:gdLst/>
            <a:ahLst/>
            <a:cxnLst/>
            <a:rect l="l" t="t" r="r" b="b"/>
            <a:pathLst>
              <a:path w="2939039" h="3114588">
                <a:moveTo>
                  <a:pt x="0" y="0"/>
                </a:moveTo>
                <a:lnTo>
                  <a:pt x="2939038" y="0"/>
                </a:lnTo>
                <a:lnTo>
                  <a:pt x="2939038" y="3114588"/>
                </a:lnTo>
                <a:lnTo>
                  <a:pt x="0" y="31145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1" name="Freeform 21"/>
          <p:cNvSpPr/>
          <p:nvPr/>
        </p:nvSpPr>
        <p:spPr>
          <a:xfrm>
            <a:off x="16416611" y="4586418"/>
            <a:ext cx="2939039" cy="3114588"/>
          </a:xfrm>
          <a:custGeom>
            <a:avLst/>
            <a:gdLst/>
            <a:ahLst/>
            <a:cxnLst/>
            <a:rect l="l" t="t" r="r" b="b"/>
            <a:pathLst>
              <a:path w="2939039" h="3114588">
                <a:moveTo>
                  <a:pt x="0" y="0"/>
                </a:moveTo>
                <a:lnTo>
                  <a:pt x="2939038" y="0"/>
                </a:lnTo>
                <a:lnTo>
                  <a:pt x="2939038" y="3114588"/>
                </a:lnTo>
                <a:lnTo>
                  <a:pt x="0" y="31145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2" name="Freeform 22"/>
          <p:cNvSpPr/>
          <p:nvPr/>
        </p:nvSpPr>
        <p:spPr>
          <a:xfrm>
            <a:off x="15066438" y="4727569"/>
            <a:ext cx="2939039" cy="3114588"/>
          </a:xfrm>
          <a:custGeom>
            <a:avLst/>
            <a:gdLst/>
            <a:ahLst/>
            <a:cxnLst/>
            <a:rect l="l" t="t" r="r" b="b"/>
            <a:pathLst>
              <a:path w="2939039" h="3114588">
                <a:moveTo>
                  <a:pt x="0" y="0"/>
                </a:moveTo>
                <a:lnTo>
                  <a:pt x="2939039" y="0"/>
                </a:lnTo>
                <a:lnTo>
                  <a:pt x="2939039" y="3114588"/>
                </a:lnTo>
                <a:lnTo>
                  <a:pt x="0" y="31145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3" name="Freeform 23"/>
          <p:cNvSpPr/>
          <p:nvPr/>
        </p:nvSpPr>
        <p:spPr>
          <a:xfrm>
            <a:off x="15348961" y="5673810"/>
            <a:ext cx="2939039" cy="3114588"/>
          </a:xfrm>
          <a:custGeom>
            <a:avLst/>
            <a:gdLst/>
            <a:ahLst/>
            <a:cxnLst/>
            <a:rect l="l" t="t" r="r" b="b"/>
            <a:pathLst>
              <a:path w="2939039" h="3114588">
                <a:moveTo>
                  <a:pt x="0" y="0"/>
                </a:moveTo>
                <a:lnTo>
                  <a:pt x="2939039" y="0"/>
                </a:lnTo>
                <a:lnTo>
                  <a:pt x="2939039" y="3114588"/>
                </a:lnTo>
                <a:lnTo>
                  <a:pt x="0" y="311458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4" name="Freeform 24"/>
          <p:cNvSpPr/>
          <p:nvPr/>
        </p:nvSpPr>
        <p:spPr>
          <a:xfrm>
            <a:off x="17198779" y="5915044"/>
            <a:ext cx="2939039" cy="3114588"/>
          </a:xfrm>
          <a:custGeom>
            <a:avLst/>
            <a:gdLst/>
            <a:ahLst/>
            <a:cxnLst/>
            <a:rect l="l" t="t" r="r" b="b"/>
            <a:pathLst>
              <a:path w="2939039" h="3114588">
                <a:moveTo>
                  <a:pt x="0" y="0"/>
                </a:moveTo>
                <a:lnTo>
                  <a:pt x="2939038" y="0"/>
                </a:lnTo>
                <a:lnTo>
                  <a:pt x="2939038" y="3114588"/>
                </a:lnTo>
                <a:lnTo>
                  <a:pt x="0" y="311458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5" name="TextBox 25"/>
          <p:cNvSpPr txBox="1"/>
          <p:nvPr/>
        </p:nvSpPr>
        <p:spPr>
          <a:xfrm>
            <a:off x="6289803" y="4736824"/>
            <a:ext cx="7280741" cy="19765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601"/>
              </a:lnSpc>
            </a:pPr>
            <a:r>
              <a:rPr lang="en-US" sz="2262" b="1">
                <a:solidFill>
                  <a:srgbClr val="442DA4"/>
                </a:solidFill>
                <a:latin typeface="Poppins Bold"/>
                <a:ea typeface="Poppins Bold"/>
                <a:cs typeface="Poppins Bold"/>
                <a:sym typeface="Poppins Bold"/>
              </a:rPr>
              <a:t>ACIMA DE QUALQUER COISA, A ESSÊNCIA DO FILME RETRATA UMA JORNADA DE AUTO-CONHECIMENTO, A BUSCA POR UM PROPÓSITO, A CONSTRUÇÃO DE UMA IDENTIDADE, E A IMPORTÂNCIA DE DEFINIR METAS TENDO PAIXÃO POR AQUILO QUE FAZEMOS.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5101544" y="1221817"/>
            <a:ext cx="9964894" cy="9651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6500"/>
              </a:lnSpc>
            </a:pPr>
            <a:r>
              <a:rPr lang="en-US" sz="5909">
                <a:solidFill>
                  <a:srgbClr val="FFD100"/>
                </a:solidFill>
                <a:latin typeface="Retropix"/>
                <a:ea typeface="Retropix"/>
                <a:cs typeface="Retropix"/>
                <a:sym typeface="Retropix"/>
              </a:rPr>
              <a:t>SOBRE O QUE REALMENTE É?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6841196" y="3368111"/>
            <a:ext cx="6462298" cy="4360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113"/>
              </a:lnSpc>
            </a:pPr>
            <a:r>
              <a:rPr lang="en-US" sz="2830" b="1">
                <a:solidFill>
                  <a:srgbClr val="FFD100"/>
                </a:solidFill>
                <a:latin typeface="Poppins Bold"/>
                <a:ea typeface="Poppins Bold"/>
                <a:cs typeface="Poppins Bold"/>
                <a:sym typeface="Poppins Bold"/>
              </a:rPr>
              <a:t>“A ARTE DE MOLDAR O SEU FUTURO”</a:t>
            </a:r>
          </a:p>
        </p:txBody>
      </p:sp>
      <p:sp>
        <p:nvSpPr>
          <p:cNvPr id="28" name="Freeform 28"/>
          <p:cNvSpPr/>
          <p:nvPr/>
        </p:nvSpPr>
        <p:spPr>
          <a:xfrm>
            <a:off x="13512317" y="4057161"/>
            <a:ext cx="725836" cy="670408"/>
          </a:xfrm>
          <a:custGeom>
            <a:avLst/>
            <a:gdLst/>
            <a:ahLst/>
            <a:cxnLst/>
            <a:rect l="l" t="t" r="r" b="b"/>
            <a:pathLst>
              <a:path w="725836" h="670408">
                <a:moveTo>
                  <a:pt x="0" y="0"/>
                </a:moveTo>
                <a:lnTo>
                  <a:pt x="725835" y="0"/>
                </a:lnTo>
                <a:lnTo>
                  <a:pt x="725835" y="670408"/>
                </a:lnTo>
                <a:lnTo>
                  <a:pt x="0" y="67040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9" name="TextBox 29"/>
          <p:cNvSpPr txBox="1"/>
          <p:nvPr/>
        </p:nvSpPr>
        <p:spPr>
          <a:xfrm>
            <a:off x="5101544" y="1221817"/>
            <a:ext cx="9964894" cy="9651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6500"/>
              </a:lnSpc>
            </a:pPr>
            <a:r>
              <a:rPr lang="en-US" sz="5909">
                <a:solidFill>
                  <a:srgbClr val="FFD100"/>
                </a:solidFill>
                <a:latin typeface="Retropix"/>
                <a:ea typeface="Retropix"/>
                <a:cs typeface="Retropix"/>
                <a:sym typeface="Retropix"/>
              </a:rPr>
              <a:t>SOBRE O QUE REALMENTE É?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4FA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644287" y="9029632"/>
            <a:ext cx="2643713" cy="1172847"/>
          </a:xfrm>
          <a:custGeom>
            <a:avLst/>
            <a:gdLst/>
            <a:ahLst/>
            <a:cxnLst/>
            <a:rect l="l" t="t" r="r" b="b"/>
            <a:pathLst>
              <a:path w="2643713" h="1172847">
                <a:moveTo>
                  <a:pt x="0" y="0"/>
                </a:moveTo>
                <a:lnTo>
                  <a:pt x="2643713" y="0"/>
                </a:lnTo>
                <a:lnTo>
                  <a:pt x="2643713" y="1172847"/>
                </a:lnTo>
                <a:lnTo>
                  <a:pt x="0" y="11728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>
            <a:off x="14769829" y="5264706"/>
            <a:ext cx="2939039" cy="3114588"/>
          </a:xfrm>
          <a:custGeom>
            <a:avLst/>
            <a:gdLst/>
            <a:ahLst/>
            <a:cxnLst/>
            <a:rect l="l" t="t" r="r" b="b"/>
            <a:pathLst>
              <a:path w="2939039" h="3114588">
                <a:moveTo>
                  <a:pt x="0" y="0"/>
                </a:moveTo>
                <a:lnTo>
                  <a:pt x="2939039" y="0"/>
                </a:lnTo>
                <a:lnTo>
                  <a:pt x="2939039" y="3114588"/>
                </a:lnTo>
                <a:lnTo>
                  <a:pt x="0" y="31145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4"/>
          <p:cNvSpPr/>
          <p:nvPr/>
        </p:nvSpPr>
        <p:spPr>
          <a:xfrm flipH="1">
            <a:off x="16535957" y="5063978"/>
            <a:ext cx="2939039" cy="3114588"/>
          </a:xfrm>
          <a:custGeom>
            <a:avLst/>
            <a:gdLst/>
            <a:ahLst/>
            <a:cxnLst/>
            <a:rect l="l" t="t" r="r" b="b"/>
            <a:pathLst>
              <a:path w="2939039" h="3114588">
                <a:moveTo>
                  <a:pt x="2939039" y="0"/>
                </a:moveTo>
                <a:lnTo>
                  <a:pt x="0" y="0"/>
                </a:lnTo>
                <a:lnTo>
                  <a:pt x="0" y="3114589"/>
                </a:lnTo>
                <a:lnTo>
                  <a:pt x="2939039" y="3114589"/>
                </a:lnTo>
                <a:lnTo>
                  <a:pt x="2939039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Freeform 5"/>
          <p:cNvSpPr/>
          <p:nvPr/>
        </p:nvSpPr>
        <p:spPr>
          <a:xfrm>
            <a:off x="13000573" y="9029632"/>
            <a:ext cx="2643713" cy="1172847"/>
          </a:xfrm>
          <a:custGeom>
            <a:avLst/>
            <a:gdLst/>
            <a:ahLst/>
            <a:cxnLst/>
            <a:rect l="l" t="t" r="r" b="b"/>
            <a:pathLst>
              <a:path w="2643713" h="1172847">
                <a:moveTo>
                  <a:pt x="0" y="0"/>
                </a:moveTo>
                <a:lnTo>
                  <a:pt x="2643714" y="0"/>
                </a:lnTo>
                <a:lnTo>
                  <a:pt x="2643714" y="1172847"/>
                </a:lnTo>
                <a:lnTo>
                  <a:pt x="0" y="11728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Freeform 6"/>
          <p:cNvSpPr/>
          <p:nvPr/>
        </p:nvSpPr>
        <p:spPr>
          <a:xfrm>
            <a:off x="10356860" y="9029632"/>
            <a:ext cx="2643713" cy="1172847"/>
          </a:xfrm>
          <a:custGeom>
            <a:avLst/>
            <a:gdLst/>
            <a:ahLst/>
            <a:cxnLst/>
            <a:rect l="l" t="t" r="r" b="b"/>
            <a:pathLst>
              <a:path w="2643713" h="1172847">
                <a:moveTo>
                  <a:pt x="0" y="0"/>
                </a:moveTo>
                <a:lnTo>
                  <a:pt x="2643713" y="0"/>
                </a:lnTo>
                <a:lnTo>
                  <a:pt x="2643713" y="1172847"/>
                </a:lnTo>
                <a:lnTo>
                  <a:pt x="0" y="11728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Freeform 7"/>
          <p:cNvSpPr/>
          <p:nvPr/>
        </p:nvSpPr>
        <p:spPr>
          <a:xfrm>
            <a:off x="7713146" y="9029632"/>
            <a:ext cx="2643713" cy="1172847"/>
          </a:xfrm>
          <a:custGeom>
            <a:avLst/>
            <a:gdLst/>
            <a:ahLst/>
            <a:cxnLst/>
            <a:rect l="l" t="t" r="r" b="b"/>
            <a:pathLst>
              <a:path w="2643713" h="1172847">
                <a:moveTo>
                  <a:pt x="0" y="0"/>
                </a:moveTo>
                <a:lnTo>
                  <a:pt x="2643714" y="0"/>
                </a:lnTo>
                <a:lnTo>
                  <a:pt x="2643714" y="1172847"/>
                </a:lnTo>
                <a:lnTo>
                  <a:pt x="0" y="11728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8" name="Freeform 8"/>
          <p:cNvSpPr/>
          <p:nvPr/>
        </p:nvSpPr>
        <p:spPr>
          <a:xfrm>
            <a:off x="5069433" y="9029632"/>
            <a:ext cx="2643713" cy="1172847"/>
          </a:xfrm>
          <a:custGeom>
            <a:avLst/>
            <a:gdLst/>
            <a:ahLst/>
            <a:cxnLst/>
            <a:rect l="l" t="t" r="r" b="b"/>
            <a:pathLst>
              <a:path w="2643713" h="1172847">
                <a:moveTo>
                  <a:pt x="0" y="0"/>
                </a:moveTo>
                <a:lnTo>
                  <a:pt x="2643713" y="0"/>
                </a:lnTo>
                <a:lnTo>
                  <a:pt x="2643713" y="1172847"/>
                </a:lnTo>
                <a:lnTo>
                  <a:pt x="0" y="11728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9" name="Freeform 9"/>
          <p:cNvSpPr/>
          <p:nvPr/>
        </p:nvSpPr>
        <p:spPr>
          <a:xfrm>
            <a:off x="2425719" y="9029632"/>
            <a:ext cx="2643713" cy="1172847"/>
          </a:xfrm>
          <a:custGeom>
            <a:avLst/>
            <a:gdLst/>
            <a:ahLst/>
            <a:cxnLst/>
            <a:rect l="l" t="t" r="r" b="b"/>
            <a:pathLst>
              <a:path w="2643713" h="1172847">
                <a:moveTo>
                  <a:pt x="0" y="0"/>
                </a:moveTo>
                <a:lnTo>
                  <a:pt x="2643714" y="0"/>
                </a:lnTo>
                <a:lnTo>
                  <a:pt x="2643714" y="1172847"/>
                </a:lnTo>
                <a:lnTo>
                  <a:pt x="0" y="11728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0" name="Freeform 10"/>
          <p:cNvSpPr/>
          <p:nvPr/>
        </p:nvSpPr>
        <p:spPr>
          <a:xfrm>
            <a:off x="-217994" y="9029632"/>
            <a:ext cx="2643713" cy="1172847"/>
          </a:xfrm>
          <a:custGeom>
            <a:avLst/>
            <a:gdLst/>
            <a:ahLst/>
            <a:cxnLst/>
            <a:rect l="l" t="t" r="r" b="b"/>
            <a:pathLst>
              <a:path w="2643713" h="1172847">
                <a:moveTo>
                  <a:pt x="0" y="0"/>
                </a:moveTo>
                <a:lnTo>
                  <a:pt x="2643713" y="0"/>
                </a:lnTo>
                <a:lnTo>
                  <a:pt x="2643713" y="1172847"/>
                </a:lnTo>
                <a:lnTo>
                  <a:pt x="0" y="11728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1" name="Freeform 11"/>
          <p:cNvSpPr/>
          <p:nvPr/>
        </p:nvSpPr>
        <p:spPr>
          <a:xfrm>
            <a:off x="14947092" y="6143712"/>
            <a:ext cx="2939039" cy="3114588"/>
          </a:xfrm>
          <a:custGeom>
            <a:avLst/>
            <a:gdLst/>
            <a:ahLst/>
            <a:cxnLst/>
            <a:rect l="l" t="t" r="r" b="b"/>
            <a:pathLst>
              <a:path w="2939039" h="3114588">
                <a:moveTo>
                  <a:pt x="0" y="0"/>
                </a:moveTo>
                <a:lnTo>
                  <a:pt x="2939038" y="0"/>
                </a:lnTo>
                <a:lnTo>
                  <a:pt x="2939038" y="3114588"/>
                </a:lnTo>
                <a:lnTo>
                  <a:pt x="0" y="311458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528041" y="5022101"/>
            <a:ext cx="4251128" cy="6312932"/>
            <a:chOff x="0" y="0"/>
            <a:chExt cx="4276090" cy="63500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276091" cy="6350000"/>
            </a:xfrm>
            <a:custGeom>
              <a:avLst/>
              <a:gdLst/>
              <a:ahLst/>
              <a:cxnLst/>
              <a:rect l="l" t="t" r="r" b="b"/>
              <a:pathLst>
                <a:path w="4276091" h="6350000">
                  <a:moveTo>
                    <a:pt x="4146550" y="1295400"/>
                  </a:moveTo>
                  <a:cubicBezTo>
                    <a:pt x="4146550" y="1230630"/>
                    <a:pt x="4146550" y="1101090"/>
                    <a:pt x="4146550" y="1036320"/>
                  </a:cubicBezTo>
                  <a:lnTo>
                    <a:pt x="4017010" y="1036320"/>
                  </a:lnTo>
                  <a:cubicBezTo>
                    <a:pt x="4017010" y="971550"/>
                    <a:pt x="4017010" y="842010"/>
                    <a:pt x="4017010" y="777240"/>
                  </a:cubicBezTo>
                  <a:lnTo>
                    <a:pt x="3887470" y="777240"/>
                  </a:lnTo>
                  <a:lnTo>
                    <a:pt x="3887470" y="647700"/>
                  </a:lnTo>
                  <a:lnTo>
                    <a:pt x="3757930" y="647700"/>
                  </a:lnTo>
                  <a:lnTo>
                    <a:pt x="3757930" y="518160"/>
                  </a:lnTo>
                  <a:lnTo>
                    <a:pt x="3628389" y="518160"/>
                  </a:lnTo>
                  <a:lnTo>
                    <a:pt x="3628389" y="388620"/>
                  </a:lnTo>
                  <a:lnTo>
                    <a:pt x="3498849" y="388620"/>
                  </a:lnTo>
                  <a:lnTo>
                    <a:pt x="3498849" y="259080"/>
                  </a:lnTo>
                  <a:cubicBezTo>
                    <a:pt x="3434079" y="259080"/>
                    <a:pt x="3304539" y="259080"/>
                    <a:pt x="3239769" y="259080"/>
                  </a:cubicBezTo>
                  <a:lnTo>
                    <a:pt x="3239769" y="129540"/>
                  </a:lnTo>
                  <a:cubicBezTo>
                    <a:pt x="3174999" y="129540"/>
                    <a:pt x="3045459" y="129540"/>
                    <a:pt x="2980689" y="129540"/>
                  </a:cubicBezTo>
                  <a:lnTo>
                    <a:pt x="2980689" y="0"/>
                  </a:lnTo>
                  <a:cubicBezTo>
                    <a:pt x="2421890" y="0"/>
                    <a:pt x="1854200" y="0"/>
                    <a:pt x="1295400" y="0"/>
                  </a:cubicBezTo>
                  <a:lnTo>
                    <a:pt x="1295400" y="129540"/>
                  </a:lnTo>
                  <a:cubicBezTo>
                    <a:pt x="1230630" y="129540"/>
                    <a:pt x="1101090" y="129540"/>
                    <a:pt x="1036320" y="129540"/>
                  </a:cubicBezTo>
                  <a:lnTo>
                    <a:pt x="1036320" y="259080"/>
                  </a:lnTo>
                  <a:cubicBezTo>
                    <a:pt x="971550" y="259080"/>
                    <a:pt x="842010" y="259080"/>
                    <a:pt x="777240" y="259080"/>
                  </a:cubicBezTo>
                  <a:lnTo>
                    <a:pt x="777240" y="388620"/>
                  </a:lnTo>
                  <a:lnTo>
                    <a:pt x="647700" y="388620"/>
                  </a:lnTo>
                  <a:lnTo>
                    <a:pt x="647700" y="518160"/>
                  </a:lnTo>
                  <a:lnTo>
                    <a:pt x="518160" y="518160"/>
                  </a:lnTo>
                  <a:lnTo>
                    <a:pt x="518160" y="647700"/>
                  </a:lnTo>
                  <a:lnTo>
                    <a:pt x="388620" y="647700"/>
                  </a:lnTo>
                  <a:lnTo>
                    <a:pt x="388620" y="777240"/>
                  </a:lnTo>
                  <a:lnTo>
                    <a:pt x="259080" y="777240"/>
                  </a:lnTo>
                  <a:cubicBezTo>
                    <a:pt x="259080" y="842010"/>
                    <a:pt x="259080" y="971550"/>
                    <a:pt x="259080" y="1036320"/>
                  </a:cubicBezTo>
                  <a:lnTo>
                    <a:pt x="129540" y="1036320"/>
                  </a:lnTo>
                  <a:cubicBezTo>
                    <a:pt x="129540" y="1101090"/>
                    <a:pt x="129540" y="1230630"/>
                    <a:pt x="129540" y="1295400"/>
                  </a:cubicBezTo>
                  <a:lnTo>
                    <a:pt x="0" y="1295400"/>
                  </a:lnTo>
                  <a:cubicBezTo>
                    <a:pt x="0" y="2547620"/>
                    <a:pt x="0" y="3802380"/>
                    <a:pt x="0" y="5054600"/>
                  </a:cubicBezTo>
                  <a:lnTo>
                    <a:pt x="129540" y="5054600"/>
                  </a:lnTo>
                  <a:cubicBezTo>
                    <a:pt x="129540" y="5119370"/>
                    <a:pt x="129540" y="5248910"/>
                    <a:pt x="129540" y="5313680"/>
                  </a:cubicBezTo>
                  <a:lnTo>
                    <a:pt x="259080" y="5313680"/>
                  </a:lnTo>
                  <a:cubicBezTo>
                    <a:pt x="259080" y="5378450"/>
                    <a:pt x="259080" y="5507990"/>
                    <a:pt x="259080" y="5572760"/>
                  </a:cubicBezTo>
                  <a:lnTo>
                    <a:pt x="388620" y="5572760"/>
                  </a:lnTo>
                  <a:lnTo>
                    <a:pt x="388620" y="5702300"/>
                  </a:lnTo>
                  <a:lnTo>
                    <a:pt x="518160" y="5702300"/>
                  </a:lnTo>
                  <a:lnTo>
                    <a:pt x="518160" y="5831840"/>
                  </a:lnTo>
                  <a:lnTo>
                    <a:pt x="647700" y="5831840"/>
                  </a:lnTo>
                  <a:lnTo>
                    <a:pt x="647700" y="5961380"/>
                  </a:lnTo>
                  <a:lnTo>
                    <a:pt x="777240" y="5961380"/>
                  </a:lnTo>
                  <a:lnTo>
                    <a:pt x="777240" y="6090920"/>
                  </a:lnTo>
                  <a:cubicBezTo>
                    <a:pt x="842010" y="6090920"/>
                    <a:pt x="971550" y="6090920"/>
                    <a:pt x="1036320" y="6090920"/>
                  </a:cubicBezTo>
                  <a:lnTo>
                    <a:pt x="1036320" y="6220461"/>
                  </a:lnTo>
                  <a:cubicBezTo>
                    <a:pt x="1101090" y="6220461"/>
                    <a:pt x="1230630" y="6220461"/>
                    <a:pt x="1295400" y="6220461"/>
                  </a:cubicBezTo>
                  <a:lnTo>
                    <a:pt x="1295400" y="6350000"/>
                  </a:lnTo>
                  <a:cubicBezTo>
                    <a:pt x="1854200" y="6350000"/>
                    <a:pt x="2421890" y="6350000"/>
                    <a:pt x="2980690" y="6350000"/>
                  </a:cubicBezTo>
                  <a:lnTo>
                    <a:pt x="2980690" y="6220460"/>
                  </a:lnTo>
                  <a:cubicBezTo>
                    <a:pt x="3045460" y="6220460"/>
                    <a:pt x="3175000" y="6220460"/>
                    <a:pt x="3239770" y="6220460"/>
                  </a:cubicBezTo>
                  <a:lnTo>
                    <a:pt x="3239770" y="6090920"/>
                  </a:lnTo>
                  <a:cubicBezTo>
                    <a:pt x="3304540" y="6090920"/>
                    <a:pt x="3434080" y="6090920"/>
                    <a:pt x="3498850" y="6090920"/>
                  </a:cubicBezTo>
                  <a:lnTo>
                    <a:pt x="3498850" y="5961380"/>
                  </a:lnTo>
                  <a:lnTo>
                    <a:pt x="3628390" y="5961380"/>
                  </a:lnTo>
                  <a:lnTo>
                    <a:pt x="3628390" y="5831839"/>
                  </a:lnTo>
                  <a:lnTo>
                    <a:pt x="3757930" y="5831839"/>
                  </a:lnTo>
                  <a:lnTo>
                    <a:pt x="3757930" y="5702300"/>
                  </a:lnTo>
                  <a:lnTo>
                    <a:pt x="3887470" y="5702300"/>
                  </a:lnTo>
                  <a:lnTo>
                    <a:pt x="3887470" y="5572760"/>
                  </a:lnTo>
                  <a:lnTo>
                    <a:pt x="4017011" y="5572760"/>
                  </a:lnTo>
                  <a:cubicBezTo>
                    <a:pt x="4017011" y="5507990"/>
                    <a:pt x="4017011" y="5378450"/>
                    <a:pt x="4017011" y="5313680"/>
                  </a:cubicBezTo>
                  <a:lnTo>
                    <a:pt x="4146551" y="5313680"/>
                  </a:lnTo>
                  <a:cubicBezTo>
                    <a:pt x="4146551" y="5248910"/>
                    <a:pt x="4146551" y="5119370"/>
                    <a:pt x="4146551" y="5054600"/>
                  </a:cubicBezTo>
                  <a:lnTo>
                    <a:pt x="4276091" y="5054600"/>
                  </a:lnTo>
                  <a:cubicBezTo>
                    <a:pt x="4276091" y="3803650"/>
                    <a:pt x="4276091" y="2547620"/>
                    <a:pt x="4276091" y="1296670"/>
                  </a:cubicBezTo>
                  <a:lnTo>
                    <a:pt x="4146550" y="1296670"/>
                  </a:lnTo>
                  <a:close/>
                </a:path>
              </a:pathLst>
            </a:custGeom>
            <a:blipFill>
              <a:blip r:embed="rId7"/>
              <a:stretch>
                <a:fillRect l="-13424" r="-35075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14" name="Freeform 14"/>
          <p:cNvSpPr/>
          <p:nvPr/>
        </p:nvSpPr>
        <p:spPr>
          <a:xfrm>
            <a:off x="15729259" y="5951208"/>
            <a:ext cx="2939039" cy="3114588"/>
          </a:xfrm>
          <a:custGeom>
            <a:avLst/>
            <a:gdLst/>
            <a:ahLst/>
            <a:cxnLst/>
            <a:rect l="l" t="t" r="r" b="b"/>
            <a:pathLst>
              <a:path w="2939039" h="3114588">
                <a:moveTo>
                  <a:pt x="0" y="0"/>
                </a:moveTo>
                <a:lnTo>
                  <a:pt x="2939039" y="0"/>
                </a:lnTo>
                <a:lnTo>
                  <a:pt x="2939039" y="3114588"/>
                </a:lnTo>
                <a:lnTo>
                  <a:pt x="0" y="31145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5" name="Freeform 15"/>
          <p:cNvSpPr/>
          <p:nvPr/>
        </p:nvSpPr>
        <p:spPr>
          <a:xfrm>
            <a:off x="16535957" y="6143712"/>
            <a:ext cx="2939039" cy="3114588"/>
          </a:xfrm>
          <a:custGeom>
            <a:avLst/>
            <a:gdLst/>
            <a:ahLst/>
            <a:cxnLst/>
            <a:rect l="l" t="t" r="r" b="b"/>
            <a:pathLst>
              <a:path w="2939039" h="3114588">
                <a:moveTo>
                  <a:pt x="0" y="0"/>
                </a:moveTo>
                <a:lnTo>
                  <a:pt x="2939039" y="0"/>
                </a:lnTo>
                <a:lnTo>
                  <a:pt x="2939039" y="3114588"/>
                </a:lnTo>
                <a:lnTo>
                  <a:pt x="0" y="31145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6" name="Freeform 16"/>
          <p:cNvSpPr/>
          <p:nvPr/>
        </p:nvSpPr>
        <p:spPr>
          <a:xfrm>
            <a:off x="528041" y="414378"/>
            <a:ext cx="8615959" cy="3134055"/>
          </a:xfrm>
          <a:custGeom>
            <a:avLst/>
            <a:gdLst/>
            <a:ahLst/>
            <a:cxnLst/>
            <a:rect l="l" t="t" r="r" b="b"/>
            <a:pathLst>
              <a:path w="8615959" h="3134055">
                <a:moveTo>
                  <a:pt x="0" y="0"/>
                </a:moveTo>
                <a:lnTo>
                  <a:pt x="8615959" y="0"/>
                </a:lnTo>
                <a:lnTo>
                  <a:pt x="8615959" y="3134055"/>
                </a:lnTo>
                <a:lnTo>
                  <a:pt x="0" y="313405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7" name="Freeform 17"/>
          <p:cNvSpPr/>
          <p:nvPr/>
        </p:nvSpPr>
        <p:spPr>
          <a:xfrm>
            <a:off x="17198779" y="6143712"/>
            <a:ext cx="2939039" cy="3114588"/>
          </a:xfrm>
          <a:custGeom>
            <a:avLst/>
            <a:gdLst/>
            <a:ahLst/>
            <a:cxnLst/>
            <a:rect l="l" t="t" r="r" b="b"/>
            <a:pathLst>
              <a:path w="2939039" h="3114588">
                <a:moveTo>
                  <a:pt x="0" y="0"/>
                </a:moveTo>
                <a:lnTo>
                  <a:pt x="2939038" y="0"/>
                </a:lnTo>
                <a:lnTo>
                  <a:pt x="2939038" y="3114588"/>
                </a:lnTo>
                <a:lnTo>
                  <a:pt x="0" y="31145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8" name="Freeform 18"/>
          <p:cNvSpPr/>
          <p:nvPr/>
        </p:nvSpPr>
        <p:spPr>
          <a:xfrm>
            <a:off x="16095138" y="5824484"/>
            <a:ext cx="2939039" cy="3114588"/>
          </a:xfrm>
          <a:custGeom>
            <a:avLst/>
            <a:gdLst/>
            <a:ahLst/>
            <a:cxnLst/>
            <a:rect l="l" t="t" r="r" b="b"/>
            <a:pathLst>
              <a:path w="2939039" h="3114588">
                <a:moveTo>
                  <a:pt x="0" y="0"/>
                </a:moveTo>
                <a:lnTo>
                  <a:pt x="2939039" y="0"/>
                </a:lnTo>
                <a:lnTo>
                  <a:pt x="2939039" y="3114589"/>
                </a:lnTo>
                <a:lnTo>
                  <a:pt x="0" y="311458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9" name="Freeform 19"/>
          <p:cNvSpPr/>
          <p:nvPr/>
        </p:nvSpPr>
        <p:spPr>
          <a:xfrm>
            <a:off x="17198779" y="5673810"/>
            <a:ext cx="2939039" cy="3114588"/>
          </a:xfrm>
          <a:custGeom>
            <a:avLst/>
            <a:gdLst/>
            <a:ahLst/>
            <a:cxnLst/>
            <a:rect l="l" t="t" r="r" b="b"/>
            <a:pathLst>
              <a:path w="2939039" h="3114588">
                <a:moveTo>
                  <a:pt x="0" y="0"/>
                </a:moveTo>
                <a:lnTo>
                  <a:pt x="2939038" y="0"/>
                </a:lnTo>
                <a:lnTo>
                  <a:pt x="2939038" y="3114588"/>
                </a:lnTo>
                <a:lnTo>
                  <a:pt x="0" y="31145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0" name="Freeform 20"/>
          <p:cNvSpPr/>
          <p:nvPr/>
        </p:nvSpPr>
        <p:spPr>
          <a:xfrm>
            <a:off x="17198779" y="5264706"/>
            <a:ext cx="2939039" cy="3114588"/>
          </a:xfrm>
          <a:custGeom>
            <a:avLst/>
            <a:gdLst/>
            <a:ahLst/>
            <a:cxnLst/>
            <a:rect l="l" t="t" r="r" b="b"/>
            <a:pathLst>
              <a:path w="2939039" h="3114588">
                <a:moveTo>
                  <a:pt x="0" y="0"/>
                </a:moveTo>
                <a:lnTo>
                  <a:pt x="2939038" y="0"/>
                </a:lnTo>
                <a:lnTo>
                  <a:pt x="2939038" y="3114588"/>
                </a:lnTo>
                <a:lnTo>
                  <a:pt x="0" y="31145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1" name="Freeform 21"/>
          <p:cNvSpPr/>
          <p:nvPr/>
        </p:nvSpPr>
        <p:spPr>
          <a:xfrm>
            <a:off x="16416611" y="4586418"/>
            <a:ext cx="2939039" cy="3114588"/>
          </a:xfrm>
          <a:custGeom>
            <a:avLst/>
            <a:gdLst/>
            <a:ahLst/>
            <a:cxnLst/>
            <a:rect l="l" t="t" r="r" b="b"/>
            <a:pathLst>
              <a:path w="2939039" h="3114588">
                <a:moveTo>
                  <a:pt x="0" y="0"/>
                </a:moveTo>
                <a:lnTo>
                  <a:pt x="2939038" y="0"/>
                </a:lnTo>
                <a:lnTo>
                  <a:pt x="2939038" y="3114588"/>
                </a:lnTo>
                <a:lnTo>
                  <a:pt x="0" y="31145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2" name="Freeform 22"/>
          <p:cNvSpPr/>
          <p:nvPr/>
        </p:nvSpPr>
        <p:spPr>
          <a:xfrm>
            <a:off x="15066438" y="4727569"/>
            <a:ext cx="2939039" cy="3114588"/>
          </a:xfrm>
          <a:custGeom>
            <a:avLst/>
            <a:gdLst/>
            <a:ahLst/>
            <a:cxnLst/>
            <a:rect l="l" t="t" r="r" b="b"/>
            <a:pathLst>
              <a:path w="2939039" h="3114588">
                <a:moveTo>
                  <a:pt x="0" y="0"/>
                </a:moveTo>
                <a:lnTo>
                  <a:pt x="2939039" y="0"/>
                </a:lnTo>
                <a:lnTo>
                  <a:pt x="2939039" y="3114588"/>
                </a:lnTo>
                <a:lnTo>
                  <a:pt x="0" y="31145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3" name="Freeform 23"/>
          <p:cNvSpPr/>
          <p:nvPr/>
        </p:nvSpPr>
        <p:spPr>
          <a:xfrm>
            <a:off x="15348961" y="5673810"/>
            <a:ext cx="2939039" cy="3114588"/>
          </a:xfrm>
          <a:custGeom>
            <a:avLst/>
            <a:gdLst/>
            <a:ahLst/>
            <a:cxnLst/>
            <a:rect l="l" t="t" r="r" b="b"/>
            <a:pathLst>
              <a:path w="2939039" h="3114588">
                <a:moveTo>
                  <a:pt x="0" y="0"/>
                </a:moveTo>
                <a:lnTo>
                  <a:pt x="2939039" y="0"/>
                </a:lnTo>
                <a:lnTo>
                  <a:pt x="2939039" y="3114588"/>
                </a:lnTo>
                <a:lnTo>
                  <a:pt x="0" y="311458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4" name="Freeform 24"/>
          <p:cNvSpPr/>
          <p:nvPr/>
        </p:nvSpPr>
        <p:spPr>
          <a:xfrm>
            <a:off x="17198779" y="5915044"/>
            <a:ext cx="2939039" cy="3114588"/>
          </a:xfrm>
          <a:custGeom>
            <a:avLst/>
            <a:gdLst/>
            <a:ahLst/>
            <a:cxnLst/>
            <a:rect l="l" t="t" r="r" b="b"/>
            <a:pathLst>
              <a:path w="2939039" h="3114588">
                <a:moveTo>
                  <a:pt x="0" y="0"/>
                </a:moveTo>
                <a:lnTo>
                  <a:pt x="2939038" y="0"/>
                </a:lnTo>
                <a:lnTo>
                  <a:pt x="2939038" y="3114588"/>
                </a:lnTo>
                <a:lnTo>
                  <a:pt x="0" y="311458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5" name="TextBox 25"/>
          <p:cNvSpPr txBox="1"/>
          <p:nvPr/>
        </p:nvSpPr>
        <p:spPr>
          <a:xfrm>
            <a:off x="1195650" y="983623"/>
            <a:ext cx="7280741" cy="19765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601"/>
              </a:lnSpc>
            </a:pPr>
            <a:r>
              <a:rPr lang="en-US" sz="2262" b="1">
                <a:solidFill>
                  <a:srgbClr val="442DA4"/>
                </a:solidFill>
                <a:latin typeface="Poppins Bold"/>
                <a:ea typeface="Poppins Bold"/>
                <a:cs typeface="Poppins Bold"/>
                <a:sym typeface="Poppins Bold"/>
              </a:rPr>
              <a:t>A SHIZUKU CONHECE O SEIJI, UM GAROTO EXTREMAMENTE DISCIPLINADO, FOCADO E COM METAS DEFINIDAS PARA O SEU FUTURO E AO SE COMPARAR COM ELE, ELA ENTRA EM UM VIÉS NEGATIVO E COMEÇA A SE JULGAR POR NÃO SER IGUAL A ELE.</a:t>
            </a:r>
          </a:p>
        </p:txBody>
      </p:sp>
      <p:grpSp>
        <p:nvGrpSpPr>
          <p:cNvPr id="26" name="Group 26"/>
          <p:cNvGrpSpPr>
            <a:grpSpLocks noChangeAspect="1"/>
          </p:cNvGrpSpPr>
          <p:nvPr/>
        </p:nvGrpSpPr>
        <p:grpSpPr>
          <a:xfrm>
            <a:off x="13543215" y="-921295"/>
            <a:ext cx="4165653" cy="6186000"/>
            <a:chOff x="0" y="0"/>
            <a:chExt cx="4276090" cy="63500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4276091" cy="6350000"/>
            </a:xfrm>
            <a:custGeom>
              <a:avLst/>
              <a:gdLst/>
              <a:ahLst/>
              <a:cxnLst/>
              <a:rect l="l" t="t" r="r" b="b"/>
              <a:pathLst>
                <a:path w="4276091" h="6350000">
                  <a:moveTo>
                    <a:pt x="4146550" y="1295400"/>
                  </a:moveTo>
                  <a:cubicBezTo>
                    <a:pt x="4146550" y="1230630"/>
                    <a:pt x="4146550" y="1101090"/>
                    <a:pt x="4146550" y="1036320"/>
                  </a:cubicBezTo>
                  <a:lnTo>
                    <a:pt x="4017010" y="1036320"/>
                  </a:lnTo>
                  <a:cubicBezTo>
                    <a:pt x="4017010" y="971550"/>
                    <a:pt x="4017010" y="842010"/>
                    <a:pt x="4017010" y="777240"/>
                  </a:cubicBezTo>
                  <a:lnTo>
                    <a:pt x="3887470" y="777240"/>
                  </a:lnTo>
                  <a:lnTo>
                    <a:pt x="3887470" y="647700"/>
                  </a:lnTo>
                  <a:lnTo>
                    <a:pt x="3757930" y="647700"/>
                  </a:lnTo>
                  <a:lnTo>
                    <a:pt x="3757930" y="518160"/>
                  </a:lnTo>
                  <a:lnTo>
                    <a:pt x="3628389" y="518160"/>
                  </a:lnTo>
                  <a:lnTo>
                    <a:pt x="3628389" y="388620"/>
                  </a:lnTo>
                  <a:lnTo>
                    <a:pt x="3498849" y="388620"/>
                  </a:lnTo>
                  <a:lnTo>
                    <a:pt x="3498849" y="259080"/>
                  </a:lnTo>
                  <a:cubicBezTo>
                    <a:pt x="3434079" y="259080"/>
                    <a:pt x="3304539" y="259080"/>
                    <a:pt x="3239769" y="259080"/>
                  </a:cubicBezTo>
                  <a:lnTo>
                    <a:pt x="3239769" y="129540"/>
                  </a:lnTo>
                  <a:cubicBezTo>
                    <a:pt x="3174999" y="129540"/>
                    <a:pt x="3045459" y="129540"/>
                    <a:pt x="2980689" y="129540"/>
                  </a:cubicBezTo>
                  <a:lnTo>
                    <a:pt x="2980689" y="0"/>
                  </a:lnTo>
                  <a:cubicBezTo>
                    <a:pt x="2421890" y="0"/>
                    <a:pt x="1854200" y="0"/>
                    <a:pt x="1295400" y="0"/>
                  </a:cubicBezTo>
                  <a:lnTo>
                    <a:pt x="1295400" y="129540"/>
                  </a:lnTo>
                  <a:cubicBezTo>
                    <a:pt x="1230630" y="129540"/>
                    <a:pt x="1101090" y="129540"/>
                    <a:pt x="1036320" y="129540"/>
                  </a:cubicBezTo>
                  <a:lnTo>
                    <a:pt x="1036320" y="259080"/>
                  </a:lnTo>
                  <a:cubicBezTo>
                    <a:pt x="971550" y="259080"/>
                    <a:pt x="842010" y="259080"/>
                    <a:pt x="777240" y="259080"/>
                  </a:cubicBezTo>
                  <a:lnTo>
                    <a:pt x="777240" y="388620"/>
                  </a:lnTo>
                  <a:lnTo>
                    <a:pt x="647700" y="388620"/>
                  </a:lnTo>
                  <a:lnTo>
                    <a:pt x="647700" y="518160"/>
                  </a:lnTo>
                  <a:lnTo>
                    <a:pt x="518160" y="518160"/>
                  </a:lnTo>
                  <a:lnTo>
                    <a:pt x="518160" y="647700"/>
                  </a:lnTo>
                  <a:lnTo>
                    <a:pt x="388620" y="647700"/>
                  </a:lnTo>
                  <a:lnTo>
                    <a:pt x="388620" y="777240"/>
                  </a:lnTo>
                  <a:lnTo>
                    <a:pt x="259080" y="777240"/>
                  </a:lnTo>
                  <a:cubicBezTo>
                    <a:pt x="259080" y="842010"/>
                    <a:pt x="259080" y="971550"/>
                    <a:pt x="259080" y="1036320"/>
                  </a:cubicBezTo>
                  <a:lnTo>
                    <a:pt x="129540" y="1036320"/>
                  </a:lnTo>
                  <a:cubicBezTo>
                    <a:pt x="129540" y="1101090"/>
                    <a:pt x="129540" y="1230630"/>
                    <a:pt x="129540" y="1295400"/>
                  </a:cubicBezTo>
                  <a:lnTo>
                    <a:pt x="0" y="1295400"/>
                  </a:lnTo>
                  <a:cubicBezTo>
                    <a:pt x="0" y="2547620"/>
                    <a:pt x="0" y="3802380"/>
                    <a:pt x="0" y="5054600"/>
                  </a:cubicBezTo>
                  <a:lnTo>
                    <a:pt x="129540" y="5054600"/>
                  </a:lnTo>
                  <a:cubicBezTo>
                    <a:pt x="129540" y="5119370"/>
                    <a:pt x="129540" y="5248910"/>
                    <a:pt x="129540" y="5313680"/>
                  </a:cubicBezTo>
                  <a:lnTo>
                    <a:pt x="259080" y="5313680"/>
                  </a:lnTo>
                  <a:cubicBezTo>
                    <a:pt x="259080" y="5378450"/>
                    <a:pt x="259080" y="5507990"/>
                    <a:pt x="259080" y="5572760"/>
                  </a:cubicBezTo>
                  <a:lnTo>
                    <a:pt x="388620" y="5572760"/>
                  </a:lnTo>
                  <a:lnTo>
                    <a:pt x="388620" y="5702300"/>
                  </a:lnTo>
                  <a:lnTo>
                    <a:pt x="518160" y="5702300"/>
                  </a:lnTo>
                  <a:lnTo>
                    <a:pt x="518160" y="5831840"/>
                  </a:lnTo>
                  <a:lnTo>
                    <a:pt x="647700" y="5831840"/>
                  </a:lnTo>
                  <a:lnTo>
                    <a:pt x="647700" y="5961380"/>
                  </a:lnTo>
                  <a:lnTo>
                    <a:pt x="777240" y="5961380"/>
                  </a:lnTo>
                  <a:lnTo>
                    <a:pt x="777240" y="6090920"/>
                  </a:lnTo>
                  <a:cubicBezTo>
                    <a:pt x="842010" y="6090920"/>
                    <a:pt x="971550" y="6090920"/>
                    <a:pt x="1036320" y="6090920"/>
                  </a:cubicBezTo>
                  <a:lnTo>
                    <a:pt x="1036320" y="6220461"/>
                  </a:lnTo>
                  <a:cubicBezTo>
                    <a:pt x="1101090" y="6220461"/>
                    <a:pt x="1230630" y="6220461"/>
                    <a:pt x="1295400" y="6220461"/>
                  </a:cubicBezTo>
                  <a:lnTo>
                    <a:pt x="1295400" y="6350000"/>
                  </a:lnTo>
                  <a:cubicBezTo>
                    <a:pt x="1854200" y="6350000"/>
                    <a:pt x="2421890" y="6350000"/>
                    <a:pt x="2980690" y="6350000"/>
                  </a:cubicBezTo>
                  <a:lnTo>
                    <a:pt x="2980690" y="6220460"/>
                  </a:lnTo>
                  <a:cubicBezTo>
                    <a:pt x="3045460" y="6220460"/>
                    <a:pt x="3175000" y="6220460"/>
                    <a:pt x="3239770" y="6220460"/>
                  </a:cubicBezTo>
                  <a:lnTo>
                    <a:pt x="3239770" y="6090920"/>
                  </a:lnTo>
                  <a:cubicBezTo>
                    <a:pt x="3304540" y="6090920"/>
                    <a:pt x="3434080" y="6090920"/>
                    <a:pt x="3498850" y="6090920"/>
                  </a:cubicBezTo>
                  <a:lnTo>
                    <a:pt x="3498850" y="5961380"/>
                  </a:lnTo>
                  <a:lnTo>
                    <a:pt x="3628390" y="5961380"/>
                  </a:lnTo>
                  <a:lnTo>
                    <a:pt x="3628390" y="5831839"/>
                  </a:lnTo>
                  <a:lnTo>
                    <a:pt x="3757930" y="5831839"/>
                  </a:lnTo>
                  <a:lnTo>
                    <a:pt x="3757930" y="5702300"/>
                  </a:lnTo>
                  <a:lnTo>
                    <a:pt x="3887470" y="5702300"/>
                  </a:lnTo>
                  <a:lnTo>
                    <a:pt x="3887470" y="5572760"/>
                  </a:lnTo>
                  <a:lnTo>
                    <a:pt x="4017011" y="5572760"/>
                  </a:lnTo>
                  <a:cubicBezTo>
                    <a:pt x="4017011" y="5507990"/>
                    <a:pt x="4017011" y="5378450"/>
                    <a:pt x="4017011" y="5313680"/>
                  </a:cubicBezTo>
                  <a:lnTo>
                    <a:pt x="4146551" y="5313680"/>
                  </a:lnTo>
                  <a:cubicBezTo>
                    <a:pt x="4146551" y="5248910"/>
                    <a:pt x="4146551" y="5119370"/>
                    <a:pt x="4146551" y="5054600"/>
                  </a:cubicBezTo>
                  <a:lnTo>
                    <a:pt x="4276091" y="5054600"/>
                  </a:lnTo>
                  <a:cubicBezTo>
                    <a:pt x="4276091" y="3803650"/>
                    <a:pt x="4276091" y="2547620"/>
                    <a:pt x="4276091" y="1296670"/>
                  </a:cubicBezTo>
                  <a:lnTo>
                    <a:pt x="4146550" y="1296670"/>
                  </a:lnTo>
                  <a:close/>
                </a:path>
              </a:pathLst>
            </a:custGeom>
            <a:blipFill>
              <a:blip r:embed="rId12"/>
              <a:stretch>
                <a:fillRect l="-24250" r="-24250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28" name="Freeform 28"/>
          <p:cNvSpPr/>
          <p:nvPr/>
        </p:nvSpPr>
        <p:spPr>
          <a:xfrm>
            <a:off x="5252608" y="4727569"/>
            <a:ext cx="8615959" cy="3134055"/>
          </a:xfrm>
          <a:custGeom>
            <a:avLst/>
            <a:gdLst/>
            <a:ahLst/>
            <a:cxnLst/>
            <a:rect l="l" t="t" r="r" b="b"/>
            <a:pathLst>
              <a:path w="8615959" h="3134055">
                <a:moveTo>
                  <a:pt x="0" y="0"/>
                </a:moveTo>
                <a:lnTo>
                  <a:pt x="8615958" y="0"/>
                </a:lnTo>
                <a:lnTo>
                  <a:pt x="8615958" y="3134055"/>
                </a:lnTo>
                <a:lnTo>
                  <a:pt x="0" y="313405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9" name="TextBox 29"/>
          <p:cNvSpPr txBox="1"/>
          <p:nvPr/>
        </p:nvSpPr>
        <p:spPr>
          <a:xfrm>
            <a:off x="5920217" y="5458738"/>
            <a:ext cx="7280741" cy="16526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601"/>
              </a:lnSpc>
            </a:pPr>
            <a:r>
              <a:rPr lang="en-US" sz="2262" b="1">
                <a:solidFill>
                  <a:srgbClr val="442DA4"/>
                </a:solidFill>
                <a:latin typeface="Poppins Bold"/>
                <a:ea typeface="Poppins Bold"/>
                <a:cs typeface="Poppins Bold"/>
                <a:sym typeface="Poppins Bold"/>
              </a:rPr>
              <a:t>PORÉM, RAPIDAMENTE, ELA MUDA A SUA PERSPECTIVA E PASSA A TOMAR ESSA COMPARAÇÃO COMO UMA MOTIVAÇÃO PARA SER MELHOR, E COMEÇA A CORRER ATRÁS DO SEU FUTURO.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4FA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644287" y="9029632"/>
            <a:ext cx="2643713" cy="1172847"/>
          </a:xfrm>
          <a:custGeom>
            <a:avLst/>
            <a:gdLst/>
            <a:ahLst/>
            <a:cxnLst/>
            <a:rect l="l" t="t" r="r" b="b"/>
            <a:pathLst>
              <a:path w="2643713" h="1172847">
                <a:moveTo>
                  <a:pt x="0" y="0"/>
                </a:moveTo>
                <a:lnTo>
                  <a:pt x="2643713" y="0"/>
                </a:lnTo>
                <a:lnTo>
                  <a:pt x="2643713" y="1172847"/>
                </a:lnTo>
                <a:lnTo>
                  <a:pt x="0" y="11728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>
            <a:off x="14769829" y="5264706"/>
            <a:ext cx="2939039" cy="3114588"/>
          </a:xfrm>
          <a:custGeom>
            <a:avLst/>
            <a:gdLst/>
            <a:ahLst/>
            <a:cxnLst/>
            <a:rect l="l" t="t" r="r" b="b"/>
            <a:pathLst>
              <a:path w="2939039" h="3114588">
                <a:moveTo>
                  <a:pt x="0" y="0"/>
                </a:moveTo>
                <a:lnTo>
                  <a:pt x="2939039" y="0"/>
                </a:lnTo>
                <a:lnTo>
                  <a:pt x="2939039" y="3114588"/>
                </a:lnTo>
                <a:lnTo>
                  <a:pt x="0" y="31145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4"/>
          <p:cNvSpPr/>
          <p:nvPr/>
        </p:nvSpPr>
        <p:spPr>
          <a:xfrm flipH="1">
            <a:off x="16535957" y="5063978"/>
            <a:ext cx="2939039" cy="3114588"/>
          </a:xfrm>
          <a:custGeom>
            <a:avLst/>
            <a:gdLst/>
            <a:ahLst/>
            <a:cxnLst/>
            <a:rect l="l" t="t" r="r" b="b"/>
            <a:pathLst>
              <a:path w="2939039" h="3114588">
                <a:moveTo>
                  <a:pt x="2939039" y="0"/>
                </a:moveTo>
                <a:lnTo>
                  <a:pt x="0" y="0"/>
                </a:lnTo>
                <a:lnTo>
                  <a:pt x="0" y="3114589"/>
                </a:lnTo>
                <a:lnTo>
                  <a:pt x="2939039" y="3114589"/>
                </a:lnTo>
                <a:lnTo>
                  <a:pt x="2939039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Freeform 5"/>
          <p:cNvSpPr/>
          <p:nvPr/>
        </p:nvSpPr>
        <p:spPr>
          <a:xfrm>
            <a:off x="13000573" y="9029632"/>
            <a:ext cx="2643713" cy="1172847"/>
          </a:xfrm>
          <a:custGeom>
            <a:avLst/>
            <a:gdLst/>
            <a:ahLst/>
            <a:cxnLst/>
            <a:rect l="l" t="t" r="r" b="b"/>
            <a:pathLst>
              <a:path w="2643713" h="1172847">
                <a:moveTo>
                  <a:pt x="0" y="0"/>
                </a:moveTo>
                <a:lnTo>
                  <a:pt x="2643714" y="0"/>
                </a:lnTo>
                <a:lnTo>
                  <a:pt x="2643714" y="1172847"/>
                </a:lnTo>
                <a:lnTo>
                  <a:pt x="0" y="11728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Freeform 6"/>
          <p:cNvSpPr/>
          <p:nvPr/>
        </p:nvSpPr>
        <p:spPr>
          <a:xfrm>
            <a:off x="10356860" y="9029632"/>
            <a:ext cx="2643713" cy="1172847"/>
          </a:xfrm>
          <a:custGeom>
            <a:avLst/>
            <a:gdLst/>
            <a:ahLst/>
            <a:cxnLst/>
            <a:rect l="l" t="t" r="r" b="b"/>
            <a:pathLst>
              <a:path w="2643713" h="1172847">
                <a:moveTo>
                  <a:pt x="0" y="0"/>
                </a:moveTo>
                <a:lnTo>
                  <a:pt x="2643713" y="0"/>
                </a:lnTo>
                <a:lnTo>
                  <a:pt x="2643713" y="1172847"/>
                </a:lnTo>
                <a:lnTo>
                  <a:pt x="0" y="11728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Freeform 7"/>
          <p:cNvSpPr/>
          <p:nvPr/>
        </p:nvSpPr>
        <p:spPr>
          <a:xfrm>
            <a:off x="7713146" y="9029632"/>
            <a:ext cx="2643713" cy="1172847"/>
          </a:xfrm>
          <a:custGeom>
            <a:avLst/>
            <a:gdLst/>
            <a:ahLst/>
            <a:cxnLst/>
            <a:rect l="l" t="t" r="r" b="b"/>
            <a:pathLst>
              <a:path w="2643713" h="1172847">
                <a:moveTo>
                  <a:pt x="0" y="0"/>
                </a:moveTo>
                <a:lnTo>
                  <a:pt x="2643714" y="0"/>
                </a:lnTo>
                <a:lnTo>
                  <a:pt x="2643714" y="1172847"/>
                </a:lnTo>
                <a:lnTo>
                  <a:pt x="0" y="11728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8" name="Freeform 8"/>
          <p:cNvSpPr/>
          <p:nvPr/>
        </p:nvSpPr>
        <p:spPr>
          <a:xfrm>
            <a:off x="5069433" y="9029632"/>
            <a:ext cx="2643713" cy="1172847"/>
          </a:xfrm>
          <a:custGeom>
            <a:avLst/>
            <a:gdLst/>
            <a:ahLst/>
            <a:cxnLst/>
            <a:rect l="l" t="t" r="r" b="b"/>
            <a:pathLst>
              <a:path w="2643713" h="1172847">
                <a:moveTo>
                  <a:pt x="0" y="0"/>
                </a:moveTo>
                <a:lnTo>
                  <a:pt x="2643713" y="0"/>
                </a:lnTo>
                <a:lnTo>
                  <a:pt x="2643713" y="1172847"/>
                </a:lnTo>
                <a:lnTo>
                  <a:pt x="0" y="11728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9" name="Freeform 9"/>
          <p:cNvSpPr/>
          <p:nvPr/>
        </p:nvSpPr>
        <p:spPr>
          <a:xfrm>
            <a:off x="2425719" y="9029632"/>
            <a:ext cx="2643713" cy="1172847"/>
          </a:xfrm>
          <a:custGeom>
            <a:avLst/>
            <a:gdLst/>
            <a:ahLst/>
            <a:cxnLst/>
            <a:rect l="l" t="t" r="r" b="b"/>
            <a:pathLst>
              <a:path w="2643713" h="1172847">
                <a:moveTo>
                  <a:pt x="0" y="0"/>
                </a:moveTo>
                <a:lnTo>
                  <a:pt x="2643714" y="0"/>
                </a:lnTo>
                <a:lnTo>
                  <a:pt x="2643714" y="1172847"/>
                </a:lnTo>
                <a:lnTo>
                  <a:pt x="0" y="11728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0" name="Freeform 10"/>
          <p:cNvSpPr/>
          <p:nvPr/>
        </p:nvSpPr>
        <p:spPr>
          <a:xfrm>
            <a:off x="-217994" y="9029632"/>
            <a:ext cx="2643713" cy="1172847"/>
          </a:xfrm>
          <a:custGeom>
            <a:avLst/>
            <a:gdLst/>
            <a:ahLst/>
            <a:cxnLst/>
            <a:rect l="l" t="t" r="r" b="b"/>
            <a:pathLst>
              <a:path w="2643713" h="1172847">
                <a:moveTo>
                  <a:pt x="0" y="0"/>
                </a:moveTo>
                <a:lnTo>
                  <a:pt x="2643713" y="0"/>
                </a:lnTo>
                <a:lnTo>
                  <a:pt x="2643713" y="1172847"/>
                </a:lnTo>
                <a:lnTo>
                  <a:pt x="0" y="11728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1" name="Freeform 11"/>
          <p:cNvSpPr/>
          <p:nvPr/>
        </p:nvSpPr>
        <p:spPr>
          <a:xfrm>
            <a:off x="14947092" y="6143712"/>
            <a:ext cx="2939039" cy="3114588"/>
          </a:xfrm>
          <a:custGeom>
            <a:avLst/>
            <a:gdLst/>
            <a:ahLst/>
            <a:cxnLst/>
            <a:rect l="l" t="t" r="r" b="b"/>
            <a:pathLst>
              <a:path w="2939039" h="3114588">
                <a:moveTo>
                  <a:pt x="0" y="0"/>
                </a:moveTo>
                <a:lnTo>
                  <a:pt x="2939038" y="0"/>
                </a:lnTo>
                <a:lnTo>
                  <a:pt x="2939038" y="3114588"/>
                </a:lnTo>
                <a:lnTo>
                  <a:pt x="0" y="311458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2" name="Freeform 12"/>
          <p:cNvSpPr/>
          <p:nvPr/>
        </p:nvSpPr>
        <p:spPr>
          <a:xfrm>
            <a:off x="15729259" y="5951208"/>
            <a:ext cx="2939039" cy="3114588"/>
          </a:xfrm>
          <a:custGeom>
            <a:avLst/>
            <a:gdLst/>
            <a:ahLst/>
            <a:cxnLst/>
            <a:rect l="l" t="t" r="r" b="b"/>
            <a:pathLst>
              <a:path w="2939039" h="3114588">
                <a:moveTo>
                  <a:pt x="0" y="0"/>
                </a:moveTo>
                <a:lnTo>
                  <a:pt x="2939039" y="0"/>
                </a:lnTo>
                <a:lnTo>
                  <a:pt x="2939039" y="3114588"/>
                </a:lnTo>
                <a:lnTo>
                  <a:pt x="0" y="31145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3" name="Freeform 13"/>
          <p:cNvSpPr/>
          <p:nvPr/>
        </p:nvSpPr>
        <p:spPr>
          <a:xfrm>
            <a:off x="16535957" y="6143712"/>
            <a:ext cx="2939039" cy="3114588"/>
          </a:xfrm>
          <a:custGeom>
            <a:avLst/>
            <a:gdLst/>
            <a:ahLst/>
            <a:cxnLst/>
            <a:rect l="l" t="t" r="r" b="b"/>
            <a:pathLst>
              <a:path w="2939039" h="3114588">
                <a:moveTo>
                  <a:pt x="0" y="0"/>
                </a:moveTo>
                <a:lnTo>
                  <a:pt x="2939039" y="0"/>
                </a:lnTo>
                <a:lnTo>
                  <a:pt x="2939039" y="3114588"/>
                </a:lnTo>
                <a:lnTo>
                  <a:pt x="0" y="31145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4" name="Freeform 14"/>
          <p:cNvSpPr/>
          <p:nvPr/>
        </p:nvSpPr>
        <p:spPr>
          <a:xfrm>
            <a:off x="17198779" y="6143712"/>
            <a:ext cx="2939039" cy="3114588"/>
          </a:xfrm>
          <a:custGeom>
            <a:avLst/>
            <a:gdLst/>
            <a:ahLst/>
            <a:cxnLst/>
            <a:rect l="l" t="t" r="r" b="b"/>
            <a:pathLst>
              <a:path w="2939039" h="3114588">
                <a:moveTo>
                  <a:pt x="0" y="0"/>
                </a:moveTo>
                <a:lnTo>
                  <a:pt x="2939038" y="0"/>
                </a:lnTo>
                <a:lnTo>
                  <a:pt x="2939038" y="3114588"/>
                </a:lnTo>
                <a:lnTo>
                  <a:pt x="0" y="31145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5" name="Freeform 15"/>
          <p:cNvSpPr/>
          <p:nvPr/>
        </p:nvSpPr>
        <p:spPr>
          <a:xfrm>
            <a:off x="16095138" y="5824484"/>
            <a:ext cx="2939039" cy="3114588"/>
          </a:xfrm>
          <a:custGeom>
            <a:avLst/>
            <a:gdLst/>
            <a:ahLst/>
            <a:cxnLst/>
            <a:rect l="l" t="t" r="r" b="b"/>
            <a:pathLst>
              <a:path w="2939039" h="3114588">
                <a:moveTo>
                  <a:pt x="0" y="0"/>
                </a:moveTo>
                <a:lnTo>
                  <a:pt x="2939039" y="0"/>
                </a:lnTo>
                <a:lnTo>
                  <a:pt x="2939039" y="3114589"/>
                </a:lnTo>
                <a:lnTo>
                  <a:pt x="0" y="311458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6" name="Freeform 16"/>
          <p:cNvSpPr/>
          <p:nvPr/>
        </p:nvSpPr>
        <p:spPr>
          <a:xfrm>
            <a:off x="17198779" y="5673810"/>
            <a:ext cx="2939039" cy="3114588"/>
          </a:xfrm>
          <a:custGeom>
            <a:avLst/>
            <a:gdLst/>
            <a:ahLst/>
            <a:cxnLst/>
            <a:rect l="l" t="t" r="r" b="b"/>
            <a:pathLst>
              <a:path w="2939039" h="3114588">
                <a:moveTo>
                  <a:pt x="0" y="0"/>
                </a:moveTo>
                <a:lnTo>
                  <a:pt x="2939038" y="0"/>
                </a:lnTo>
                <a:lnTo>
                  <a:pt x="2939038" y="3114588"/>
                </a:lnTo>
                <a:lnTo>
                  <a:pt x="0" y="31145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7" name="Freeform 17"/>
          <p:cNvSpPr/>
          <p:nvPr/>
        </p:nvSpPr>
        <p:spPr>
          <a:xfrm>
            <a:off x="17198779" y="5264706"/>
            <a:ext cx="2939039" cy="3114588"/>
          </a:xfrm>
          <a:custGeom>
            <a:avLst/>
            <a:gdLst/>
            <a:ahLst/>
            <a:cxnLst/>
            <a:rect l="l" t="t" r="r" b="b"/>
            <a:pathLst>
              <a:path w="2939039" h="3114588">
                <a:moveTo>
                  <a:pt x="0" y="0"/>
                </a:moveTo>
                <a:lnTo>
                  <a:pt x="2939038" y="0"/>
                </a:lnTo>
                <a:lnTo>
                  <a:pt x="2939038" y="3114588"/>
                </a:lnTo>
                <a:lnTo>
                  <a:pt x="0" y="31145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8" name="Freeform 18"/>
          <p:cNvSpPr/>
          <p:nvPr/>
        </p:nvSpPr>
        <p:spPr>
          <a:xfrm>
            <a:off x="16416611" y="4586418"/>
            <a:ext cx="2939039" cy="3114588"/>
          </a:xfrm>
          <a:custGeom>
            <a:avLst/>
            <a:gdLst/>
            <a:ahLst/>
            <a:cxnLst/>
            <a:rect l="l" t="t" r="r" b="b"/>
            <a:pathLst>
              <a:path w="2939039" h="3114588">
                <a:moveTo>
                  <a:pt x="0" y="0"/>
                </a:moveTo>
                <a:lnTo>
                  <a:pt x="2939038" y="0"/>
                </a:lnTo>
                <a:lnTo>
                  <a:pt x="2939038" y="3114588"/>
                </a:lnTo>
                <a:lnTo>
                  <a:pt x="0" y="31145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9" name="Freeform 19"/>
          <p:cNvSpPr/>
          <p:nvPr/>
        </p:nvSpPr>
        <p:spPr>
          <a:xfrm>
            <a:off x="15066438" y="4727569"/>
            <a:ext cx="2939039" cy="3114588"/>
          </a:xfrm>
          <a:custGeom>
            <a:avLst/>
            <a:gdLst/>
            <a:ahLst/>
            <a:cxnLst/>
            <a:rect l="l" t="t" r="r" b="b"/>
            <a:pathLst>
              <a:path w="2939039" h="3114588">
                <a:moveTo>
                  <a:pt x="0" y="0"/>
                </a:moveTo>
                <a:lnTo>
                  <a:pt x="2939039" y="0"/>
                </a:lnTo>
                <a:lnTo>
                  <a:pt x="2939039" y="3114588"/>
                </a:lnTo>
                <a:lnTo>
                  <a:pt x="0" y="31145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0" name="Freeform 20"/>
          <p:cNvSpPr/>
          <p:nvPr/>
        </p:nvSpPr>
        <p:spPr>
          <a:xfrm>
            <a:off x="15348961" y="5673810"/>
            <a:ext cx="2939039" cy="3114588"/>
          </a:xfrm>
          <a:custGeom>
            <a:avLst/>
            <a:gdLst/>
            <a:ahLst/>
            <a:cxnLst/>
            <a:rect l="l" t="t" r="r" b="b"/>
            <a:pathLst>
              <a:path w="2939039" h="3114588">
                <a:moveTo>
                  <a:pt x="0" y="0"/>
                </a:moveTo>
                <a:lnTo>
                  <a:pt x="2939039" y="0"/>
                </a:lnTo>
                <a:lnTo>
                  <a:pt x="2939039" y="3114588"/>
                </a:lnTo>
                <a:lnTo>
                  <a:pt x="0" y="311458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1" name="Freeform 21"/>
          <p:cNvSpPr/>
          <p:nvPr/>
        </p:nvSpPr>
        <p:spPr>
          <a:xfrm>
            <a:off x="17198779" y="5915044"/>
            <a:ext cx="2939039" cy="3114588"/>
          </a:xfrm>
          <a:custGeom>
            <a:avLst/>
            <a:gdLst/>
            <a:ahLst/>
            <a:cxnLst/>
            <a:rect l="l" t="t" r="r" b="b"/>
            <a:pathLst>
              <a:path w="2939039" h="3114588">
                <a:moveTo>
                  <a:pt x="0" y="0"/>
                </a:moveTo>
                <a:lnTo>
                  <a:pt x="2939038" y="0"/>
                </a:lnTo>
                <a:lnTo>
                  <a:pt x="2939038" y="3114588"/>
                </a:lnTo>
                <a:lnTo>
                  <a:pt x="0" y="311458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22" name="Group 22"/>
          <p:cNvGrpSpPr>
            <a:grpSpLocks noChangeAspect="1"/>
          </p:cNvGrpSpPr>
          <p:nvPr/>
        </p:nvGrpSpPr>
        <p:grpSpPr>
          <a:xfrm>
            <a:off x="11742216" y="5264706"/>
            <a:ext cx="3728501" cy="5536829"/>
            <a:chOff x="0" y="0"/>
            <a:chExt cx="4276090" cy="63500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4276091" cy="6350000"/>
            </a:xfrm>
            <a:custGeom>
              <a:avLst/>
              <a:gdLst/>
              <a:ahLst/>
              <a:cxnLst/>
              <a:rect l="l" t="t" r="r" b="b"/>
              <a:pathLst>
                <a:path w="4276091" h="6350000">
                  <a:moveTo>
                    <a:pt x="4146550" y="1295400"/>
                  </a:moveTo>
                  <a:cubicBezTo>
                    <a:pt x="4146550" y="1230630"/>
                    <a:pt x="4146550" y="1101090"/>
                    <a:pt x="4146550" y="1036320"/>
                  </a:cubicBezTo>
                  <a:lnTo>
                    <a:pt x="4017010" y="1036320"/>
                  </a:lnTo>
                  <a:cubicBezTo>
                    <a:pt x="4017010" y="971550"/>
                    <a:pt x="4017010" y="842010"/>
                    <a:pt x="4017010" y="777240"/>
                  </a:cubicBezTo>
                  <a:lnTo>
                    <a:pt x="3887470" y="777240"/>
                  </a:lnTo>
                  <a:lnTo>
                    <a:pt x="3887470" y="647700"/>
                  </a:lnTo>
                  <a:lnTo>
                    <a:pt x="3757930" y="647700"/>
                  </a:lnTo>
                  <a:lnTo>
                    <a:pt x="3757930" y="518160"/>
                  </a:lnTo>
                  <a:lnTo>
                    <a:pt x="3628389" y="518160"/>
                  </a:lnTo>
                  <a:lnTo>
                    <a:pt x="3628389" y="388620"/>
                  </a:lnTo>
                  <a:lnTo>
                    <a:pt x="3498849" y="388620"/>
                  </a:lnTo>
                  <a:lnTo>
                    <a:pt x="3498849" y="259080"/>
                  </a:lnTo>
                  <a:cubicBezTo>
                    <a:pt x="3434079" y="259080"/>
                    <a:pt x="3304539" y="259080"/>
                    <a:pt x="3239769" y="259080"/>
                  </a:cubicBezTo>
                  <a:lnTo>
                    <a:pt x="3239769" y="129540"/>
                  </a:lnTo>
                  <a:cubicBezTo>
                    <a:pt x="3174999" y="129540"/>
                    <a:pt x="3045459" y="129540"/>
                    <a:pt x="2980689" y="129540"/>
                  </a:cubicBezTo>
                  <a:lnTo>
                    <a:pt x="2980689" y="0"/>
                  </a:lnTo>
                  <a:cubicBezTo>
                    <a:pt x="2421890" y="0"/>
                    <a:pt x="1854200" y="0"/>
                    <a:pt x="1295400" y="0"/>
                  </a:cubicBezTo>
                  <a:lnTo>
                    <a:pt x="1295400" y="129540"/>
                  </a:lnTo>
                  <a:cubicBezTo>
                    <a:pt x="1230630" y="129540"/>
                    <a:pt x="1101090" y="129540"/>
                    <a:pt x="1036320" y="129540"/>
                  </a:cubicBezTo>
                  <a:lnTo>
                    <a:pt x="1036320" y="259080"/>
                  </a:lnTo>
                  <a:cubicBezTo>
                    <a:pt x="971550" y="259080"/>
                    <a:pt x="842010" y="259080"/>
                    <a:pt x="777240" y="259080"/>
                  </a:cubicBezTo>
                  <a:lnTo>
                    <a:pt x="777240" y="388620"/>
                  </a:lnTo>
                  <a:lnTo>
                    <a:pt x="647700" y="388620"/>
                  </a:lnTo>
                  <a:lnTo>
                    <a:pt x="647700" y="518160"/>
                  </a:lnTo>
                  <a:lnTo>
                    <a:pt x="518160" y="518160"/>
                  </a:lnTo>
                  <a:lnTo>
                    <a:pt x="518160" y="647700"/>
                  </a:lnTo>
                  <a:lnTo>
                    <a:pt x="388620" y="647700"/>
                  </a:lnTo>
                  <a:lnTo>
                    <a:pt x="388620" y="777240"/>
                  </a:lnTo>
                  <a:lnTo>
                    <a:pt x="259080" y="777240"/>
                  </a:lnTo>
                  <a:cubicBezTo>
                    <a:pt x="259080" y="842010"/>
                    <a:pt x="259080" y="971550"/>
                    <a:pt x="259080" y="1036320"/>
                  </a:cubicBezTo>
                  <a:lnTo>
                    <a:pt x="129540" y="1036320"/>
                  </a:lnTo>
                  <a:cubicBezTo>
                    <a:pt x="129540" y="1101090"/>
                    <a:pt x="129540" y="1230630"/>
                    <a:pt x="129540" y="1295400"/>
                  </a:cubicBezTo>
                  <a:lnTo>
                    <a:pt x="0" y="1295400"/>
                  </a:lnTo>
                  <a:cubicBezTo>
                    <a:pt x="0" y="2547620"/>
                    <a:pt x="0" y="3802380"/>
                    <a:pt x="0" y="5054600"/>
                  </a:cubicBezTo>
                  <a:lnTo>
                    <a:pt x="129540" y="5054600"/>
                  </a:lnTo>
                  <a:cubicBezTo>
                    <a:pt x="129540" y="5119370"/>
                    <a:pt x="129540" y="5248910"/>
                    <a:pt x="129540" y="5313680"/>
                  </a:cubicBezTo>
                  <a:lnTo>
                    <a:pt x="259080" y="5313680"/>
                  </a:lnTo>
                  <a:cubicBezTo>
                    <a:pt x="259080" y="5378450"/>
                    <a:pt x="259080" y="5507990"/>
                    <a:pt x="259080" y="5572760"/>
                  </a:cubicBezTo>
                  <a:lnTo>
                    <a:pt x="388620" y="5572760"/>
                  </a:lnTo>
                  <a:lnTo>
                    <a:pt x="388620" y="5702300"/>
                  </a:lnTo>
                  <a:lnTo>
                    <a:pt x="518160" y="5702300"/>
                  </a:lnTo>
                  <a:lnTo>
                    <a:pt x="518160" y="5831840"/>
                  </a:lnTo>
                  <a:lnTo>
                    <a:pt x="647700" y="5831840"/>
                  </a:lnTo>
                  <a:lnTo>
                    <a:pt x="647700" y="5961380"/>
                  </a:lnTo>
                  <a:lnTo>
                    <a:pt x="777240" y="5961380"/>
                  </a:lnTo>
                  <a:lnTo>
                    <a:pt x="777240" y="6090920"/>
                  </a:lnTo>
                  <a:cubicBezTo>
                    <a:pt x="842010" y="6090920"/>
                    <a:pt x="971550" y="6090920"/>
                    <a:pt x="1036320" y="6090920"/>
                  </a:cubicBezTo>
                  <a:lnTo>
                    <a:pt x="1036320" y="6220461"/>
                  </a:lnTo>
                  <a:cubicBezTo>
                    <a:pt x="1101090" y="6220461"/>
                    <a:pt x="1230630" y="6220461"/>
                    <a:pt x="1295400" y="6220461"/>
                  </a:cubicBezTo>
                  <a:lnTo>
                    <a:pt x="1295400" y="6350000"/>
                  </a:lnTo>
                  <a:cubicBezTo>
                    <a:pt x="1854200" y="6350000"/>
                    <a:pt x="2421890" y="6350000"/>
                    <a:pt x="2980690" y="6350000"/>
                  </a:cubicBezTo>
                  <a:lnTo>
                    <a:pt x="2980690" y="6220460"/>
                  </a:lnTo>
                  <a:cubicBezTo>
                    <a:pt x="3045460" y="6220460"/>
                    <a:pt x="3175000" y="6220460"/>
                    <a:pt x="3239770" y="6220460"/>
                  </a:cubicBezTo>
                  <a:lnTo>
                    <a:pt x="3239770" y="6090920"/>
                  </a:lnTo>
                  <a:cubicBezTo>
                    <a:pt x="3304540" y="6090920"/>
                    <a:pt x="3434080" y="6090920"/>
                    <a:pt x="3498850" y="6090920"/>
                  </a:cubicBezTo>
                  <a:lnTo>
                    <a:pt x="3498850" y="5961380"/>
                  </a:lnTo>
                  <a:lnTo>
                    <a:pt x="3628390" y="5961380"/>
                  </a:lnTo>
                  <a:lnTo>
                    <a:pt x="3628390" y="5831839"/>
                  </a:lnTo>
                  <a:lnTo>
                    <a:pt x="3757930" y="5831839"/>
                  </a:lnTo>
                  <a:lnTo>
                    <a:pt x="3757930" y="5702300"/>
                  </a:lnTo>
                  <a:lnTo>
                    <a:pt x="3887470" y="5702300"/>
                  </a:lnTo>
                  <a:lnTo>
                    <a:pt x="3887470" y="5572760"/>
                  </a:lnTo>
                  <a:lnTo>
                    <a:pt x="4017011" y="5572760"/>
                  </a:lnTo>
                  <a:cubicBezTo>
                    <a:pt x="4017011" y="5507990"/>
                    <a:pt x="4017011" y="5378450"/>
                    <a:pt x="4017011" y="5313680"/>
                  </a:cubicBezTo>
                  <a:lnTo>
                    <a:pt x="4146551" y="5313680"/>
                  </a:lnTo>
                  <a:cubicBezTo>
                    <a:pt x="4146551" y="5248910"/>
                    <a:pt x="4146551" y="5119370"/>
                    <a:pt x="4146551" y="5054600"/>
                  </a:cubicBezTo>
                  <a:lnTo>
                    <a:pt x="4276091" y="5054600"/>
                  </a:lnTo>
                  <a:cubicBezTo>
                    <a:pt x="4276091" y="3803650"/>
                    <a:pt x="4276091" y="2547620"/>
                    <a:pt x="4276091" y="1296670"/>
                  </a:cubicBezTo>
                  <a:lnTo>
                    <a:pt x="4146550" y="1296670"/>
                  </a:lnTo>
                  <a:close/>
                </a:path>
              </a:pathLst>
            </a:custGeom>
            <a:blipFill>
              <a:blip r:embed="rId9"/>
              <a:stretch>
                <a:fillRect l="-43391" t="-10223" r="-42731" b="-15112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24" name="Freeform 24"/>
          <p:cNvSpPr/>
          <p:nvPr/>
        </p:nvSpPr>
        <p:spPr>
          <a:xfrm>
            <a:off x="739510" y="3119610"/>
            <a:ext cx="11794338" cy="4290190"/>
          </a:xfrm>
          <a:custGeom>
            <a:avLst/>
            <a:gdLst/>
            <a:ahLst/>
            <a:cxnLst/>
            <a:rect l="l" t="t" r="r" b="b"/>
            <a:pathLst>
              <a:path w="11794338" h="4290190">
                <a:moveTo>
                  <a:pt x="0" y="0"/>
                </a:moveTo>
                <a:lnTo>
                  <a:pt x="11794338" y="0"/>
                </a:lnTo>
                <a:lnTo>
                  <a:pt x="11794338" y="4290191"/>
                </a:lnTo>
                <a:lnTo>
                  <a:pt x="0" y="429019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25" name="Group 25"/>
          <p:cNvGrpSpPr>
            <a:grpSpLocks noChangeAspect="1"/>
          </p:cNvGrpSpPr>
          <p:nvPr/>
        </p:nvGrpSpPr>
        <p:grpSpPr>
          <a:xfrm>
            <a:off x="14530568" y="4303452"/>
            <a:ext cx="4575825" cy="6795107"/>
            <a:chOff x="0" y="0"/>
            <a:chExt cx="4276090" cy="63500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4276091" cy="6350000"/>
            </a:xfrm>
            <a:custGeom>
              <a:avLst/>
              <a:gdLst/>
              <a:ahLst/>
              <a:cxnLst/>
              <a:rect l="l" t="t" r="r" b="b"/>
              <a:pathLst>
                <a:path w="4276091" h="6350000">
                  <a:moveTo>
                    <a:pt x="4146550" y="1295400"/>
                  </a:moveTo>
                  <a:cubicBezTo>
                    <a:pt x="4146550" y="1230630"/>
                    <a:pt x="4146550" y="1101090"/>
                    <a:pt x="4146550" y="1036320"/>
                  </a:cubicBezTo>
                  <a:lnTo>
                    <a:pt x="4017010" y="1036320"/>
                  </a:lnTo>
                  <a:cubicBezTo>
                    <a:pt x="4017010" y="971550"/>
                    <a:pt x="4017010" y="842010"/>
                    <a:pt x="4017010" y="777240"/>
                  </a:cubicBezTo>
                  <a:lnTo>
                    <a:pt x="3887470" y="777240"/>
                  </a:lnTo>
                  <a:lnTo>
                    <a:pt x="3887470" y="647700"/>
                  </a:lnTo>
                  <a:lnTo>
                    <a:pt x="3757930" y="647700"/>
                  </a:lnTo>
                  <a:lnTo>
                    <a:pt x="3757930" y="518160"/>
                  </a:lnTo>
                  <a:lnTo>
                    <a:pt x="3628389" y="518160"/>
                  </a:lnTo>
                  <a:lnTo>
                    <a:pt x="3628389" y="388620"/>
                  </a:lnTo>
                  <a:lnTo>
                    <a:pt x="3498849" y="388620"/>
                  </a:lnTo>
                  <a:lnTo>
                    <a:pt x="3498849" y="259080"/>
                  </a:lnTo>
                  <a:cubicBezTo>
                    <a:pt x="3434079" y="259080"/>
                    <a:pt x="3304539" y="259080"/>
                    <a:pt x="3239769" y="259080"/>
                  </a:cubicBezTo>
                  <a:lnTo>
                    <a:pt x="3239769" y="129540"/>
                  </a:lnTo>
                  <a:cubicBezTo>
                    <a:pt x="3174999" y="129540"/>
                    <a:pt x="3045459" y="129540"/>
                    <a:pt x="2980689" y="129540"/>
                  </a:cubicBezTo>
                  <a:lnTo>
                    <a:pt x="2980689" y="0"/>
                  </a:lnTo>
                  <a:cubicBezTo>
                    <a:pt x="2421890" y="0"/>
                    <a:pt x="1854200" y="0"/>
                    <a:pt x="1295400" y="0"/>
                  </a:cubicBezTo>
                  <a:lnTo>
                    <a:pt x="1295400" y="129540"/>
                  </a:lnTo>
                  <a:cubicBezTo>
                    <a:pt x="1230630" y="129540"/>
                    <a:pt x="1101090" y="129540"/>
                    <a:pt x="1036320" y="129540"/>
                  </a:cubicBezTo>
                  <a:lnTo>
                    <a:pt x="1036320" y="259080"/>
                  </a:lnTo>
                  <a:cubicBezTo>
                    <a:pt x="971550" y="259080"/>
                    <a:pt x="842010" y="259080"/>
                    <a:pt x="777240" y="259080"/>
                  </a:cubicBezTo>
                  <a:lnTo>
                    <a:pt x="777240" y="388620"/>
                  </a:lnTo>
                  <a:lnTo>
                    <a:pt x="647700" y="388620"/>
                  </a:lnTo>
                  <a:lnTo>
                    <a:pt x="647700" y="518160"/>
                  </a:lnTo>
                  <a:lnTo>
                    <a:pt x="518160" y="518160"/>
                  </a:lnTo>
                  <a:lnTo>
                    <a:pt x="518160" y="647700"/>
                  </a:lnTo>
                  <a:lnTo>
                    <a:pt x="388620" y="647700"/>
                  </a:lnTo>
                  <a:lnTo>
                    <a:pt x="388620" y="777240"/>
                  </a:lnTo>
                  <a:lnTo>
                    <a:pt x="259080" y="777240"/>
                  </a:lnTo>
                  <a:cubicBezTo>
                    <a:pt x="259080" y="842010"/>
                    <a:pt x="259080" y="971550"/>
                    <a:pt x="259080" y="1036320"/>
                  </a:cubicBezTo>
                  <a:lnTo>
                    <a:pt x="129540" y="1036320"/>
                  </a:lnTo>
                  <a:cubicBezTo>
                    <a:pt x="129540" y="1101090"/>
                    <a:pt x="129540" y="1230630"/>
                    <a:pt x="129540" y="1295400"/>
                  </a:cubicBezTo>
                  <a:lnTo>
                    <a:pt x="0" y="1295400"/>
                  </a:lnTo>
                  <a:cubicBezTo>
                    <a:pt x="0" y="2547620"/>
                    <a:pt x="0" y="3802380"/>
                    <a:pt x="0" y="5054600"/>
                  </a:cubicBezTo>
                  <a:lnTo>
                    <a:pt x="129540" y="5054600"/>
                  </a:lnTo>
                  <a:cubicBezTo>
                    <a:pt x="129540" y="5119370"/>
                    <a:pt x="129540" y="5248910"/>
                    <a:pt x="129540" y="5313680"/>
                  </a:cubicBezTo>
                  <a:lnTo>
                    <a:pt x="259080" y="5313680"/>
                  </a:lnTo>
                  <a:cubicBezTo>
                    <a:pt x="259080" y="5378450"/>
                    <a:pt x="259080" y="5507990"/>
                    <a:pt x="259080" y="5572760"/>
                  </a:cubicBezTo>
                  <a:lnTo>
                    <a:pt x="388620" y="5572760"/>
                  </a:lnTo>
                  <a:lnTo>
                    <a:pt x="388620" y="5702300"/>
                  </a:lnTo>
                  <a:lnTo>
                    <a:pt x="518160" y="5702300"/>
                  </a:lnTo>
                  <a:lnTo>
                    <a:pt x="518160" y="5831840"/>
                  </a:lnTo>
                  <a:lnTo>
                    <a:pt x="647700" y="5831840"/>
                  </a:lnTo>
                  <a:lnTo>
                    <a:pt x="647700" y="5961380"/>
                  </a:lnTo>
                  <a:lnTo>
                    <a:pt x="777240" y="5961380"/>
                  </a:lnTo>
                  <a:lnTo>
                    <a:pt x="777240" y="6090920"/>
                  </a:lnTo>
                  <a:cubicBezTo>
                    <a:pt x="842010" y="6090920"/>
                    <a:pt x="971550" y="6090920"/>
                    <a:pt x="1036320" y="6090920"/>
                  </a:cubicBezTo>
                  <a:lnTo>
                    <a:pt x="1036320" y="6220461"/>
                  </a:lnTo>
                  <a:cubicBezTo>
                    <a:pt x="1101090" y="6220461"/>
                    <a:pt x="1230630" y="6220461"/>
                    <a:pt x="1295400" y="6220461"/>
                  </a:cubicBezTo>
                  <a:lnTo>
                    <a:pt x="1295400" y="6350000"/>
                  </a:lnTo>
                  <a:cubicBezTo>
                    <a:pt x="1854200" y="6350000"/>
                    <a:pt x="2421890" y="6350000"/>
                    <a:pt x="2980690" y="6350000"/>
                  </a:cubicBezTo>
                  <a:lnTo>
                    <a:pt x="2980690" y="6220460"/>
                  </a:lnTo>
                  <a:cubicBezTo>
                    <a:pt x="3045460" y="6220460"/>
                    <a:pt x="3175000" y="6220460"/>
                    <a:pt x="3239770" y="6220460"/>
                  </a:cubicBezTo>
                  <a:lnTo>
                    <a:pt x="3239770" y="6090920"/>
                  </a:lnTo>
                  <a:cubicBezTo>
                    <a:pt x="3304540" y="6090920"/>
                    <a:pt x="3434080" y="6090920"/>
                    <a:pt x="3498850" y="6090920"/>
                  </a:cubicBezTo>
                  <a:lnTo>
                    <a:pt x="3498850" y="5961380"/>
                  </a:lnTo>
                  <a:lnTo>
                    <a:pt x="3628390" y="5961380"/>
                  </a:lnTo>
                  <a:lnTo>
                    <a:pt x="3628390" y="5831839"/>
                  </a:lnTo>
                  <a:lnTo>
                    <a:pt x="3757930" y="5831839"/>
                  </a:lnTo>
                  <a:lnTo>
                    <a:pt x="3757930" y="5702300"/>
                  </a:lnTo>
                  <a:lnTo>
                    <a:pt x="3887470" y="5702300"/>
                  </a:lnTo>
                  <a:lnTo>
                    <a:pt x="3887470" y="5572760"/>
                  </a:lnTo>
                  <a:lnTo>
                    <a:pt x="4017011" y="5572760"/>
                  </a:lnTo>
                  <a:cubicBezTo>
                    <a:pt x="4017011" y="5507990"/>
                    <a:pt x="4017011" y="5378450"/>
                    <a:pt x="4017011" y="5313680"/>
                  </a:cubicBezTo>
                  <a:lnTo>
                    <a:pt x="4146551" y="5313680"/>
                  </a:lnTo>
                  <a:cubicBezTo>
                    <a:pt x="4146551" y="5248910"/>
                    <a:pt x="4146551" y="5119370"/>
                    <a:pt x="4146551" y="5054600"/>
                  </a:cubicBezTo>
                  <a:lnTo>
                    <a:pt x="4276091" y="5054600"/>
                  </a:lnTo>
                  <a:cubicBezTo>
                    <a:pt x="4276091" y="3803650"/>
                    <a:pt x="4276091" y="2547620"/>
                    <a:pt x="4276091" y="1296670"/>
                  </a:cubicBezTo>
                  <a:lnTo>
                    <a:pt x="4146550" y="1296670"/>
                  </a:lnTo>
                  <a:close/>
                </a:path>
              </a:pathLst>
            </a:custGeom>
            <a:blipFill>
              <a:blip r:embed="rId12"/>
              <a:stretch>
                <a:fillRect l="-48500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27" name="Freeform 27"/>
          <p:cNvSpPr/>
          <p:nvPr/>
        </p:nvSpPr>
        <p:spPr>
          <a:xfrm>
            <a:off x="13871578" y="224574"/>
            <a:ext cx="4416422" cy="4407745"/>
          </a:xfrm>
          <a:custGeom>
            <a:avLst/>
            <a:gdLst/>
            <a:ahLst/>
            <a:cxnLst/>
            <a:rect l="l" t="t" r="r" b="b"/>
            <a:pathLst>
              <a:path w="4416422" h="4407745">
                <a:moveTo>
                  <a:pt x="0" y="0"/>
                </a:moveTo>
                <a:lnTo>
                  <a:pt x="4416422" y="0"/>
                </a:lnTo>
                <a:lnTo>
                  <a:pt x="4416422" y="4407745"/>
                </a:lnTo>
                <a:lnTo>
                  <a:pt x="0" y="4407745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8" name="TextBox 28"/>
          <p:cNvSpPr txBox="1"/>
          <p:nvPr/>
        </p:nvSpPr>
        <p:spPr>
          <a:xfrm>
            <a:off x="1547431" y="3752364"/>
            <a:ext cx="10194785" cy="30056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34"/>
              </a:lnSpc>
            </a:pPr>
            <a:r>
              <a:rPr lang="en-US" sz="2377" b="1" u="sng">
                <a:solidFill>
                  <a:srgbClr val="442DA4"/>
                </a:solidFill>
                <a:latin typeface="Poppins Bold"/>
                <a:ea typeface="Poppins Bold"/>
                <a:cs typeface="Poppins Bold"/>
                <a:sym typeface="Poppins Bold"/>
              </a:rPr>
              <a:t>O FILME TEM DUAS FASES: </a:t>
            </a:r>
            <a:r>
              <a:rPr lang="en-US" sz="2377" b="1">
                <a:solidFill>
                  <a:srgbClr val="442DA4"/>
                </a:solidFill>
                <a:latin typeface="Poppins Bold"/>
                <a:ea typeface="Poppins Bold"/>
                <a:cs typeface="Poppins Bold"/>
                <a:sym typeface="Poppins Bold"/>
              </a:rPr>
              <a:t>A FASE DA AUTO-DESCOBERTA, E A FASE DA MATURAÇÃO DE UMA HABILIDADE.</a:t>
            </a:r>
          </a:p>
          <a:p>
            <a:pPr algn="ctr">
              <a:lnSpc>
                <a:spcPts val="2734"/>
              </a:lnSpc>
            </a:pPr>
            <a:endParaRPr lang="en-US" sz="2377" b="1">
              <a:solidFill>
                <a:srgbClr val="442DA4"/>
              </a:solidFill>
              <a:latin typeface="Poppins Bold"/>
              <a:ea typeface="Poppins Bold"/>
              <a:cs typeface="Poppins Bold"/>
              <a:sym typeface="Poppins Bold"/>
            </a:endParaRPr>
          </a:p>
          <a:p>
            <a:pPr algn="ctr">
              <a:lnSpc>
                <a:spcPts val="2619"/>
              </a:lnSpc>
            </a:pPr>
            <a:r>
              <a:rPr lang="en-US" sz="2277" b="1">
                <a:solidFill>
                  <a:srgbClr val="442DA4"/>
                </a:solidFill>
                <a:latin typeface="Poppins Bold"/>
                <a:ea typeface="Poppins Bold"/>
                <a:cs typeface="Poppins Bold"/>
                <a:sym typeface="Poppins Bold"/>
              </a:rPr>
              <a:t>QUANDO A SHIZUKU, A PROTAGONISTA, FALA QUE NÃO FAZ IDÉIA DO QUE ELA QUER, E DIZ QUE APENAS VIVE DIA APÓS DIA, EU VEJO O MEU EU DE 17 ANOS.</a:t>
            </a:r>
          </a:p>
          <a:p>
            <a:pPr marL="0" lvl="0" indent="0" algn="ctr">
              <a:lnSpc>
                <a:spcPts val="2619"/>
              </a:lnSpc>
            </a:pPr>
            <a:r>
              <a:rPr lang="en-US" sz="2277" b="1">
                <a:solidFill>
                  <a:srgbClr val="442DA4"/>
                </a:solidFill>
                <a:latin typeface="Poppins Bold"/>
                <a:ea typeface="Poppins Bold"/>
                <a:cs typeface="Poppins Bold"/>
                <a:sym typeface="Poppins Bold"/>
              </a:rPr>
              <a:t>QUANDO A SHIZUKU SE ENCONTRA NA SUA ÁREA E COMEÇA A ENFRENTAR DIVERSOS DESAFIOS NA JORNADA DE APRIMORAMENTO DA SUA HABILIDADE, EU VEJO O MEU EU ATUAL.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4529353" y="952500"/>
            <a:ext cx="4198364" cy="1195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8098"/>
              </a:lnSpc>
            </a:pPr>
            <a:r>
              <a:rPr lang="en-US" sz="7362">
                <a:solidFill>
                  <a:srgbClr val="FFD100"/>
                </a:solidFill>
                <a:latin typeface="Retropix"/>
                <a:ea typeface="Retropix"/>
                <a:cs typeface="Retropix"/>
                <a:sym typeface="Retropix"/>
              </a:rPr>
              <a:t>POR QUÊ?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4545642" y="952500"/>
            <a:ext cx="4198364" cy="1195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8098"/>
              </a:lnSpc>
            </a:pPr>
            <a:r>
              <a:rPr lang="en-US" sz="7362">
                <a:solidFill>
                  <a:srgbClr val="FFD100"/>
                </a:solidFill>
                <a:latin typeface="Retropix"/>
                <a:ea typeface="Retropix"/>
                <a:cs typeface="Retropix"/>
                <a:sym typeface="Retropix"/>
              </a:rPr>
              <a:t>POR QUÊ?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4FA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644287" y="9029632"/>
            <a:ext cx="2643713" cy="1172847"/>
          </a:xfrm>
          <a:custGeom>
            <a:avLst/>
            <a:gdLst/>
            <a:ahLst/>
            <a:cxnLst/>
            <a:rect l="l" t="t" r="r" b="b"/>
            <a:pathLst>
              <a:path w="2643713" h="1172847">
                <a:moveTo>
                  <a:pt x="0" y="0"/>
                </a:moveTo>
                <a:lnTo>
                  <a:pt x="2643713" y="0"/>
                </a:lnTo>
                <a:lnTo>
                  <a:pt x="2643713" y="1172847"/>
                </a:lnTo>
                <a:lnTo>
                  <a:pt x="0" y="11728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>
            <a:off x="14769829" y="5264706"/>
            <a:ext cx="2939039" cy="3114588"/>
          </a:xfrm>
          <a:custGeom>
            <a:avLst/>
            <a:gdLst/>
            <a:ahLst/>
            <a:cxnLst/>
            <a:rect l="l" t="t" r="r" b="b"/>
            <a:pathLst>
              <a:path w="2939039" h="3114588">
                <a:moveTo>
                  <a:pt x="0" y="0"/>
                </a:moveTo>
                <a:lnTo>
                  <a:pt x="2939039" y="0"/>
                </a:lnTo>
                <a:lnTo>
                  <a:pt x="2939039" y="3114588"/>
                </a:lnTo>
                <a:lnTo>
                  <a:pt x="0" y="31145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4"/>
          <p:cNvSpPr/>
          <p:nvPr/>
        </p:nvSpPr>
        <p:spPr>
          <a:xfrm flipH="1">
            <a:off x="16535957" y="5063978"/>
            <a:ext cx="2939039" cy="3114588"/>
          </a:xfrm>
          <a:custGeom>
            <a:avLst/>
            <a:gdLst/>
            <a:ahLst/>
            <a:cxnLst/>
            <a:rect l="l" t="t" r="r" b="b"/>
            <a:pathLst>
              <a:path w="2939039" h="3114588">
                <a:moveTo>
                  <a:pt x="2939039" y="0"/>
                </a:moveTo>
                <a:lnTo>
                  <a:pt x="0" y="0"/>
                </a:lnTo>
                <a:lnTo>
                  <a:pt x="0" y="3114589"/>
                </a:lnTo>
                <a:lnTo>
                  <a:pt x="2939039" y="3114589"/>
                </a:lnTo>
                <a:lnTo>
                  <a:pt x="2939039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Freeform 5"/>
          <p:cNvSpPr/>
          <p:nvPr/>
        </p:nvSpPr>
        <p:spPr>
          <a:xfrm>
            <a:off x="13000573" y="9029632"/>
            <a:ext cx="2643713" cy="1172847"/>
          </a:xfrm>
          <a:custGeom>
            <a:avLst/>
            <a:gdLst/>
            <a:ahLst/>
            <a:cxnLst/>
            <a:rect l="l" t="t" r="r" b="b"/>
            <a:pathLst>
              <a:path w="2643713" h="1172847">
                <a:moveTo>
                  <a:pt x="0" y="0"/>
                </a:moveTo>
                <a:lnTo>
                  <a:pt x="2643714" y="0"/>
                </a:lnTo>
                <a:lnTo>
                  <a:pt x="2643714" y="1172847"/>
                </a:lnTo>
                <a:lnTo>
                  <a:pt x="0" y="11728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Freeform 6"/>
          <p:cNvSpPr/>
          <p:nvPr/>
        </p:nvSpPr>
        <p:spPr>
          <a:xfrm>
            <a:off x="10356860" y="9029632"/>
            <a:ext cx="2643713" cy="1172847"/>
          </a:xfrm>
          <a:custGeom>
            <a:avLst/>
            <a:gdLst/>
            <a:ahLst/>
            <a:cxnLst/>
            <a:rect l="l" t="t" r="r" b="b"/>
            <a:pathLst>
              <a:path w="2643713" h="1172847">
                <a:moveTo>
                  <a:pt x="0" y="0"/>
                </a:moveTo>
                <a:lnTo>
                  <a:pt x="2643713" y="0"/>
                </a:lnTo>
                <a:lnTo>
                  <a:pt x="2643713" y="1172847"/>
                </a:lnTo>
                <a:lnTo>
                  <a:pt x="0" y="11728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Freeform 7"/>
          <p:cNvSpPr/>
          <p:nvPr/>
        </p:nvSpPr>
        <p:spPr>
          <a:xfrm>
            <a:off x="7713146" y="9029632"/>
            <a:ext cx="2643713" cy="1172847"/>
          </a:xfrm>
          <a:custGeom>
            <a:avLst/>
            <a:gdLst/>
            <a:ahLst/>
            <a:cxnLst/>
            <a:rect l="l" t="t" r="r" b="b"/>
            <a:pathLst>
              <a:path w="2643713" h="1172847">
                <a:moveTo>
                  <a:pt x="0" y="0"/>
                </a:moveTo>
                <a:lnTo>
                  <a:pt x="2643714" y="0"/>
                </a:lnTo>
                <a:lnTo>
                  <a:pt x="2643714" y="1172847"/>
                </a:lnTo>
                <a:lnTo>
                  <a:pt x="0" y="11728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8" name="Freeform 8"/>
          <p:cNvSpPr/>
          <p:nvPr/>
        </p:nvSpPr>
        <p:spPr>
          <a:xfrm>
            <a:off x="5069433" y="9029632"/>
            <a:ext cx="2643713" cy="1172847"/>
          </a:xfrm>
          <a:custGeom>
            <a:avLst/>
            <a:gdLst/>
            <a:ahLst/>
            <a:cxnLst/>
            <a:rect l="l" t="t" r="r" b="b"/>
            <a:pathLst>
              <a:path w="2643713" h="1172847">
                <a:moveTo>
                  <a:pt x="0" y="0"/>
                </a:moveTo>
                <a:lnTo>
                  <a:pt x="2643713" y="0"/>
                </a:lnTo>
                <a:lnTo>
                  <a:pt x="2643713" y="1172847"/>
                </a:lnTo>
                <a:lnTo>
                  <a:pt x="0" y="11728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9" name="Freeform 9"/>
          <p:cNvSpPr/>
          <p:nvPr/>
        </p:nvSpPr>
        <p:spPr>
          <a:xfrm>
            <a:off x="2425719" y="9029632"/>
            <a:ext cx="2643713" cy="1172847"/>
          </a:xfrm>
          <a:custGeom>
            <a:avLst/>
            <a:gdLst/>
            <a:ahLst/>
            <a:cxnLst/>
            <a:rect l="l" t="t" r="r" b="b"/>
            <a:pathLst>
              <a:path w="2643713" h="1172847">
                <a:moveTo>
                  <a:pt x="0" y="0"/>
                </a:moveTo>
                <a:lnTo>
                  <a:pt x="2643714" y="0"/>
                </a:lnTo>
                <a:lnTo>
                  <a:pt x="2643714" y="1172847"/>
                </a:lnTo>
                <a:lnTo>
                  <a:pt x="0" y="11728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0" name="Freeform 10"/>
          <p:cNvSpPr/>
          <p:nvPr/>
        </p:nvSpPr>
        <p:spPr>
          <a:xfrm>
            <a:off x="-217994" y="9029632"/>
            <a:ext cx="2643713" cy="1172847"/>
          </a:xfrm>
          <a:custGeom>
            <a:avLst/>
            <a:gdLst/>
            <a:ahLst/>
            <a:cxnLst/>
            <a:rect l="l" t="t" r="r" b="b"/>
            <a:pathLst>
              <a:path w="2643713" h="1172847">
                <a:moveTo>
                  <a:pt x="0" y="0"/>
                </a:moveTo>
                <a:lnTo>
                  <a:pt x="2643713" y="0"/>
                </a:lnTo>
                <a:lnTo>
                  <a:pt x="2643713" y="1172847"/>
                </a:lnTo>
                <a:lnTo>
                  <a:pt x="0" y="11728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1" name="Freeform 11"/>
          <p:cNvSpPr/>
          <p:nvPr/>
        </p:nvSpPr>
        <p:spPr>
          <a:xfrm>
            <a:off x="14947092" y="6143712"/>
            <a:ext cx="2939039" cy="3114588"/>
          </a:xfrm>
          <a:custGeom>
            <a:avLst/>
            <a:gdLst/>
            <a:ahLst/>
            <a:cxnLst/>
            <a:rect l="l" t="t" r="r" b="b"/>
            <a:pathLst>
              <a:path w="2939039" h="3114588">
                <a:moveTo>
                  <a:pt x="0" y="0"/>
                </a:moveTo>
                <a:lnTo>
                  <a:pt x="2939038" y="0"/>
                </a:lnTo>
                <a:lnTo>
                  <a:pt x="2939038" y="3114588"/>
                </a:lnTo>
                <a:lnTo>
                  <a:pt x="0" y="311458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713792" y="1493503"/>
            <a:ext cx="4355641" cy="6468133"/>
            <a:chOff x="0" y="0"/>
            <a:chExt cx="4276090" cy="63500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276091" cy="6350000"/>
            </a:xfrm>
            <a:custGeom>
              <a:avLst/>
              <a:gdLst/>
              <a:ahLst/>
              <a:cxnLst/>
              <a:rect l="l" t="t" r="r" b="b"/>
              <a:pathLst>
                <a:path w="4276091" h="6350000">
                  <a:moveTo>
                    <a:pt x="4146550" y="1295400"/>
                  </a:moveTo>
                  <a:cubicBezTo>
                    <a:pt x="4146550" y="1230630"/>
                    <a:pt x="4146550" y="1101090"/>
                    <a:pt x="4146550" y="1036320"/>
                  </a:cubicBezTo>
                  <a:lnTo>
                    <a:pt x="4017010" y="1036320"/>
                  </a:lnTo>
                  <a:cubicBezTo>
                    <a:pt x="4017010" y="971550"/>
                    <a:pt x="4017010" y="842010"/>
                    <a:pt x="4017010" y="777240"/>
                  </a:cubicBezTo>
                  <a:lnTo>
                    <a:pt x="3887470" y="777240"/>
                  </a:lnTo>
                  <a:lnTo>
                    <a:pt x="3887470" y="647700"/>
                  </a:lnTo>
                  <a:lnTo>
                    <a:pt x="3757930" y="647700"/>
                  </a:lnTo>
                  <a:lnTo>
                    <a:pt x="3757930" y="518160"/>
                  </a:lnTo>
                  <a:lnTo>
                    <a:pt x="3628389" y="518160"/>
                  </a:lnTo>
                  <a:lnTo>
                    <a:pt x="3628389" y="388620"/>
                  </a:lnTo>
                  <a:lnTo>
                    <a:pt x="3498849" y="388620"/>
                  </a:lnTo>
                  <a:lnTo>
                    <a:pt x="3498849" y="259080"/>
                  </a:lnTo>
                  <a:cubicBezTo>
                    <a:pt x="3434079" y="259080"/>
                    <a:pt x="3304539" y="259080"/>
                    <a:pt x="3239769" y="259080"/>
                  </a:cubicBezTo>
                  <a:lnTo>
                    <a:pt x="3239769" y="129540"/>
                  </a:lnTo>
                  <a:cubicBezTo>
                    <a:pt x="3174999" y="129540"/>
                    <a:pt x="3045459" y="129540"/>
                    <a:pt x="2980689" y="129540"/>
                  </a:cubicBezTo>
                  <a:lnTo>
                    <a:pt x="2980689" y="0"/>
                  </a:lnTo>
                  <a:cubicBezTo>
                    <a:pt x="2421890" y="0"/>
                    <a:pt x="1854200" y="0"/>
                    <a:pt x="1295400" y="0"/>
                  </a:cubicBezTo>
                  <a:lnTo>
                    <a:pt x="1295400" y="129540"/>
                  </a:lnTo>
                  <a:cubicBezTo>
                    <a:pt x="1230630" y="129540"/>
                    <a:pt x="1101090" y="129540"/>
                    <a:pt x="1036320" y="129540"/>
                  </a:cubicBezTo>
                  <a:lnTo>
                    <a:pt x="1036320" y="259080"/>
                  </a:lnTo>
                  <a:cubicBezTo>
                    <a:pt x="971550" y="259080"/>
                    <a:pt x="842010" y="259080"/>
                    <a:pt x="777240" y="259080"/>
                  </a:cubicBezTo>
                  <a:lnTo>
                    <a:pt x="777240" y="388620"/>
                  </a:lnTo>
                  <a:lnTo>
                    <a:pt x="647700" y="388620"/>
                  </a:lnTo>
                  <a:lnTo>
                    <a:pt x="647700" y="518160"/>
                  </a:lnTo>
                  <a:lnTo>
                    <a:pt x="518160" y="518160"/>
                  </a:lnTo>
                  <a:lnTo>
                    <a:pt x="518160" y="647700"/>
                  </a:lnTo>
                  <a:lnTo>
                    <a:pt x="388620" y="647700"/>
                  </a:lnTo>
                  <a:lnTo>
                    <a:pt x="388620" y="777240"/>
                  </a:lnTo>
                  <a:lnTo>
                    <a:pt x="259080" y="777240"/>
                  </a:lnTo>
                  <a:cubicBezTo>
                    <a:pt x="259080" y="842010"/>
                    <a:pt x="259080" y="971550"/>
                    <a:pt x="259080" y="1036320"/>
                  </a:cubicBezTo>
                  <a:lnTo>
                    <a:pt x="129540" y="1036320"/>
                  </a:lnTo>
                  <a:cubicBezTo>
                    <a:pt x="129540" y="1101090"/>
                    <a:pt x="129540" y="1230630"/>
                    <a:pt x="129540" y="1295400"/>
                  </a:cubicBezTo>
                  <a:lnTo>
                    <a:pt x="0" y="1295400"/>
                  </a:lnTo>
                  <a:cubicBezTo>
                    <a:pt x="0" y="2547620"/>
                    <a:pt x="0" y="3802380"/>
                    <a:pt x="0" y="5054600"/>
                  </a:cubicBezTo>
                  <a:lnTo>
                    <a:pt x="129540" y="5054600"/>
                  </a:lnTo>
                  <a:cubicBezTo>
                    <a:pt x="129540" y="5119370"/>
                    <a:pt x="129540" y="5248910"/>
                    <a:pt x="129540" y="5313680"/>
                  </a:cubicBezTo>
                  <a:lnTo>
                    <a:pt x="259080" y="5313680"/>
                  </a:lnTo>
                  <a:cubicBezTo>
                    <a:pt x="259080" y="5378450"/>
                    <a:pt x="259080" y="5507990"/>
                    <a:pt x="259080" y="5572760"/>
                  </a:cubicBezTo>
                  <a:lnTo>
                    <a:pt x="388620" y="5572760"/>
                  </a:lnTo>
                  <a:lnTo>
                    <a:pt x="388620" y="5702300"/>
                  </a:lnTo>
                  <a:lnTo>
                    <a:pt x="518160" y="5702300"/>
                  </a:lnTo>
                  <a:lnTo>
                    <a:pt x="518160" y="5831840"/>
                  </a:lnTo>
                  <a:lnTo>
                    <a:pt x="647700" y="5831840"/>
                  </a:lnTo>
                  <a:lnTo>
                    <a:pt x="647700" y="5961380"/>
                  </a:lnTo>
                  <a:lnTo>
                    <a:pt x="777240" y="5961380"/>
                  </a:lnTo>
                  <a:lnTo>
                    <a:pt x="777240" y="6090920"/>
                  </a:lnTo>
                  <a:cubicBezTo>
                    <a:pt x="842010" y="6090920"/>
                    <a:pt x="971550" y="6090920"/>
                    <a:pt x="1036320" y="6090920"/>
                  </a:cubicBezTo>
                  <a:lnTo>
                    <a:pt x="1036320" y="6220461"/>
                  </a:lnTo>
                  <a:cubicBezTo>
                    <a:pt x="1101090" y="6220461"/>
                    <a:pt x="1230630" y="6220461"/>
                    <a:pt x="1295400" y="6220461"/>
                  </a:cubicBezTo>
                  <a:lnTo>
                    <a:pt x="1295400" y="6350000"/>
                  </a:lnTo>
                  <a:cubicBezTo>
                    <a:pt x="1854200" y="6350000"/>
                    <a:pt x="2421890" y="6350000"/>
                    <a:pt x="2980690" y="6350000"/>
                  </a:cubicBezTo>
                  <a:lnTo>
                    <a:pt x="2980690" y="6220460"/>
                  </a:lnTo>
                  <a:cubicBezTo>
                    <a:pt x="3045460" y="6220460"/>
                    <a:pt x="3175000" y="6220460"/>
                    <a:pt x="3239770" y="6220460"/>
                  </a:cubicBezTo>
                  <a:lnTo>
                    <a:pt x="3239770" y="6090920"/>
                  </a:lnTo>
                  <a:cubicBezTo>
                    <a:pt x="3304540" y="6090920"/>
                    <a:pt x="3434080" y="6090920"/>
                    <a:pt x="3498850" y="6090920"/>
                  </a:cubicBezTo>
                  <a:lnTo>
                    <a:pt x="3498850" y="5961380"/>
                  </a:lnTo>
                  <a:lnTo>
                    <a:pt x="3628390" y="5961380"/>
                  </a:lnTo>
                  <a:lnTo>
                    <a:pt x="3628390" y="5831839"/>
                  </a:lnTo>
                  <a:lnTo>
                    <a:pt x="3757930" y="5831839"/>
                  </a:lnTo>
                  <a:lnTo>
                    <a:pt x="3757930" y="5702300"/>
                  </a:lnTo>
                  <a:lnTo>
                    <a:pt x="3887470" y="5702300"/>
                  </a:lnTo>
                  <a:lnTo>
                    <a:pt x="3887470" y="5572760"/>
                  </a:lnTo>
                  <a:lnTo>
                    <a:pt x="4017011" y="5572760"/>
                  </a:lnTo>
                  <a:cubicBezTo>
                    <a:pt x="4017011" y="5507990"/>
                    <a:pt x="4017011" y="5378450"/>
                    <a:pt x="4017011" y="5313680"/>
                  </a:cubicBezTo>
                  <a:lnTo>
                    <a:pt x="4146551" y="5313680"/>
                  </a:lnTo>
                  <a:cubicBezTo>
                    <a:pt x="4146551" y="5248910"/>
                    <a:pt x="4146551" y="5119370"/>
                    <a:pt x="4146551" y="5054600"/>
                  </a:cubicBezTo>
                  <a:lnTo>
                    <a:pt x="4276091" y="5054600"/>
                  </a:lnTo>
                  <a:cubicBezTo>
                    <a:pt x="4276091" y="3803650"/>
                    <a:pt x="4276091" y="2547620"/>
                    <a:pt x="4276091" y="1296670"/>
                  </a:cubicBezTo>
                  <a:lnTo>
                    <a:pt x="4146550" y="1296670"/>
                  </a:lnTo>
                  <a:close/>
                </a:path>
              </a:pathLst>
            </a:custGeom>
            <a:blipFill>
              <a:blip r:embed="rId7"/>
              <a:stretch>
                <a:fillRect l="-88313" r="-88313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14" name="Freeform 14"/>
          <p:cNvSpPr/>
          <p:nvPr/>
        </p:nvSpPr>
        <p:spPr>
          <a:xfrm>
            <a:off x="15729259" y="5951208"/>
            <a:ext cx="2939039" cy="3114588"/>
          </a:xfrm>
          <a:custGeom>
            <a:avLst/>
            <a:gdLst/>
            <a:ahLst/>
            <a:cxnLst/>
            <a:rect l="l" t="t" r="r" b="b"/>
            <a:pathLst>
              <a:path w="2939039" h="3114588">
                <a:moveTo>
                  <a:pt x="0" y="0"/>
                </a:moveTo>
                <a:lnTo>
                  <a:pt x="2939039" y="0"/>
                </a:lnTo>
                <a:lnTo>
                  <a:pt x="2939039" y="3114588"/>
                </a:lnTo>
                <a:lnTo>
                  <a:pt x="0" y="31145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5" name="Freeform 15"/>
          <p:cNvSpPr/>
          <p:nvPr/>
        </p:nvSpPr>
        <p:spPr>
          <a:xfrm>
            <a:off x="16535957" y="6143712"/>
            <a:ext cx="2939039" cy="3114588"/>
          </a:xfrm>
          <a:custGeom>
            <a:avLst/>
            <a:gdLst/>
            <a:ahLst/>
            <a:cxnLst/>
            <a:rect l="l" t="t" r="r" b="b"/>
            <a:pathLst>
              <a:path w="2939039" h="3114588">
                <a:moveTo>
                  <a:pt x="0" y="0"/>
                </a:moveTo>
                <a:lnTo>
                  <a:pt x="2939039" y="0"/>
                </a:lnTo>
                <a:lnTo>
                  <a:pt x="2939039" y="3114588"/>
                </a:lnTo>
                <a:lnTo>
                  <a:pt x="0" y="31145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6" name="Freeform 16"/>
          <p:cNvSpPr/>
          <p:nvPr/>
        </p:nvSpPr>
        <p:spPr>
          <a:xfrm>
            <a:off x="5547782" y="1207422"/>
            <a:ext cx="12016875" cy="4371138"/>
          </a:xfrm>
          <a:custGeom>
            <a:avLst/>
            <a:gdLst/>
            <a:ahLst/>
            <a:cxnLst/>
            <a:rect l="l" t="t" r="r" b="b"/>
            <a:pathLst>
              <a:path w="12016875" h="4371138">
                <a:moveTo>
                  <a:pt x="0" y="0"/>
                </a:moveTo>
                <a:lnTo>
                  <a:pt x="12016875" y="0"/>
                </a:lnTo>
                <a:lnTo>
                  <a:pt x="12016875" y="4371138"/>
                </a:lnTo>
                <a:lnTo>
                  <a:pt x="0" y="437113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7" name="Freeform 17"/>
          <p:cNvSpPr/>
          <p:nvPr/>
        </p:nvSpPr>
        <p:spPr>
          <a:xfrm>
            <a:off x="17198779" y="6143712"/>
            <a:ext cx="2939039" cy="3114588"/>
          </a:xfrm>
          <a:custGeom>
            <a:avLst/>
            <a:gdLst/>
            <a:ahLst/>
            <a:cxnLst/>
            <a:rect l="l" t="t" r="r" b="b"/>
            <a:pathLst>
              <a:path w="2939039" h="3114588">
                <a:moveTo>
                  <a:pt x="0" y="0"/>
                </a:moveTo>
                <a:lnTo>
                  <a:pt x="2939038" y="0"/>
                </a:lnTo>
                <a:lnTo>
                  <a:pt x="2939038" y="3114588"/>
                </a:lnTo>
                <a:lnTo>
                  <a:pt x="0" y="31145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8" name="Freeform 18"/>
          <p:cNvSpPr/>
          <p:nvPr/>
        </p:nvSpPr>
        <p:spPr>
          <a:xfrm>
            <a:off x="16095138" y="5824484"/>
            <a:ext cx="2939039" cy="3114588"/>
          </a:xfrm>
          <a:custGeom>
            <a:avLst/>
            <a:gdLst/>
            <a:ahLst/>
            <a:cxnLst/>
            <a:rect l="l" t="t" r="r" b="b"/>
            <a:pathLst>
              <a:path w="2939039" h="3114588">
                <a:moveTo>
                  <a:pt x="0" y="0"/>
                </a:moveTo>
                <a:lnTo>
                  <a:pt x="2939039" y="0"/>
                </a:lnTo>
                <a:lnTo>
                  <a:pt x="2939039" y="3114589"/>
                </a:lnTo>
                <a:lnTo>
                  <a:pt x="0" y="311458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9" name="Freeform 19"/>
          <p:cNvSpPr/>
          <p:nvPr/>
        </p:nvSpPr>
        <p:spPr>
          <a:xfrm>
            <a:off x="17198779" y="5673810"/>
            <a:ext cx="2939039" cy="3114588"/>
          </a:xfrm>
          <a:custGeom>
            <a:avLst/>
            <a:gdLst/>
            <a:ahLst/>
            <a:cxnLst/>
            <a:rect l="l" t="t" r="r" b="b"/>
            <a:pathLst>
              <a:path w="2939039" h="3114588">
                <a:moveTo>
                  <a:pt x="0" y="0"/>
                </a:moveTo>
                <a:lnTo>
                  <a:pt x="2939038" y="0"/>
                </a:lnTo>
                <a:lnTo>
                  <a:pt x="2939038" y="3114588"/>
                </a:lnTo>
                <a:lnTo>
                  <a:pt x="0" y="31145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0" name="Freeform 20"/>
          <p:cNvSpPr/>
          <p:nvPr/>
        </p:nvSpPr>
        <p:spPr>
          <a:xfrm>
            <a:off x="17198779" y="5264706"/>
            <a:ext cx="2939039" cy="3114588"/>
          </a:xfrm>
          <a:custGeom>
            <a:avLst/>
            <a:gdLst/>
            <a:ahLst/>
            <a:cxnLst/>
            <a:rect l="l" t="t" r="r" b="b"/>
            <a:pathLst>
              <a:path w="2939039" h="3114588">
                <a:moveTo>
                  <a:pt x="0" y="0"/>
                </a:moveTo>
                <a:lnTo>
                  <a:pt x="2939038" y="0"/>
                </a:lnTo>
                <a:lnTo>
                  <a:pt x="2939038" y="3114588"/>
                </a:lnTo>
                <a:lnTo>
                  <a:pt x="0" y="31145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1" name="Freeform 21"/>
          <p:cNvSpPr/>
          <p:nvPr/>
        </p:nvSpPr>
        <p:spPr>
          <a:xfrm>
            <a:off x="16416611" y="4586418"/>
            <a:ext cx="2939039" cy="3114588"/>
          </a:xfrm>
          <a:custGeom>
            <a:avLst/>
            <a:gdLst/>
            <a:ahLst/>
            <a:cxnLst/>
            <a:rect l="l" t="t" r="r" b="b"/>
            <a:pathLst>
              <a:path w="2939039" h="3114588">
                <a:moveTo>
                  <a:pt x="0" y="0"/>
                </a:moveTo>
                <a:lnTo>
                  <a:pt x="2939038" y="0"/>
                </a:lnTo>
                <a:lnTo>
                  <a:pt x="2939038" y="3114588"/>
                </a:lnTo>
                <a:lnTo>
                  <a:pt x="0" y="31145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2" name="Freeform 22"/>
          <p:cNvSpPr/>
          <p:nvPr/>
        </p:nvSpPr>
        <p:spPr>
          <a:xfrm>
            <a:off x="15066438" y="4727569"/>
            <a:ext cx="2939039" cy="3114588"/>
          </a:xfrm>
          <a:custGeom>
            <a:avLst/>
            <a:gdLst/>
            <a:ahLst/>
            <a:cxnLst/>
            <a:rect l="l" t="t" r="r" b="b"/>
            <a:pathLst>
              <a:path w="2939039" h="3114588">
                <a:moveTo>
                  <a:pt x="0" y="0"/>
                </a:moveTo>
                <a:lnTo>
                  <a:pt x="2939039" y="0"/>
                </a:lnTo>
                <a:lnTo>
                  <a:pt x="2939039" y="3114588"/>
                </a:lnTo>
                <a:lnTo>
                  <a:pt x="0" y="31145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3" name="Freeform 23"/>
          <p:cNvSpPr/>
          <p:nvPr/>
        </p:nvSpPr>
        <p:spPr>
          <a:xfrm>
            <a:off x="15348961" y="5673810"/>
            <a:ext cx="2939039" cy="3114588"/>
          </a:xfrm>
          <a:custGeom>
            <a:avLst/>
            <a:gdLst/>
            <a:ahLst/>
            <a:cxnLst/>
            <a:rect l="l" t="t" r="r" b="b"/>
            <a:pathLst>
              <a:path w="2939039" h="3114588">
                <a:moveTo>
                  <a:pt x="0" y="0"/>
                </a:moveTo>
                <a:lnTo>
                  <a:pt x="2939039" y="0"/>
                </a:lnTo>
                <a:lnTo>
                  <a:pt x="2939039" y="3114588"/>
                </a:lnTo>
                <a:lnTo>
                  <a:pt x="0" y="311458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4" name="Freeform 24"/>
          <p:cNvSpPr/>
          <p:nvPr/>
        </p:nvSpPr>
        <p:spPr>
          <a:xfrm>
            <a:off x="17198779" y="5915044"/>
            <a:ext cx="2939039" cy="3114588"/>
          </a:xfrm>
          <a:custGeom>
            <a:avLst/>
            <a:gdLst/>
            <a:ahLst/>
            <a:cxnLst/>
            <a:rect l="l" t="t" r="r" b="b"/>
            <a:pathLst>
              <a:path w="2939039" h="3114588">
                <a:moveTo>
                  <a:pt x="0" y="0"/>
                </a:moveTo>
                <a:lnTo>
                  <a:pt x="2939038" y="0"/>
                </a:lnTo>
                <a:lnTo>
                  <a:pt x="2939038" y="3114588"/>
                </a:lnTo>
                <a:lnTo>
                  <a:pt x="0" y="311458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5" name="TextBox 25"/>
          <p:cNvSpPr txBox="1"/>
          <p:nvPr/>
        </p:nvSpPr>
        <p:spPr>
          <a:xfrm>
            <a:off x="6478912" y="1819998"/>
            <a:ext cx="10154616" cy="319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628"/>
              </a:lnSpc>
            </a:pPr>
            <a:r>
              <a:rPr lang="en-US" sz="3155" b="1">
                <a:solidFill>
                  <a:srgbClr val="442DA4"/>
                </a:solidFill>
                <a:latin typeface="Poppins Bold"/>
                <a:ea typeface="Poppins Bold"/>
                <a:cs typeface="Poppins Bold"/>
                <a:sym typeface="Poppins Bold"/>
              </a:rPr>
              <a:t>NO FINAL DO FILME, A SHIZUKU APÓS MUITAS DIFICULDADES CONSEGUE FINALIZAR SUA PRIMEIRA HISTÓRIA, E QUANDO O MENTOR DELA, UM SENHORZINHO DE IDADE, ELOGIA O SEU TRABALHO E DIZ QUE ELA ESTÁ INDO NO CAMINHO CERTO, ELA CHORA DE ALÍVIO E SENTE QUE TODO O SEU ESFORÇO VALEU A PENA.</a:t>
            </a:r>
          </a:p>
        </p:txBody>
      </p:sp>
      <p:sp>
        <p:nvSpPr>
          <p:cNvPr id="26" name="Freeform 26"/>
          <p:cNvSpPr/>
          <p:nvPr/>
        </p:nvSpPr>
        <p:spPr>
          <a:xfrm>
            <a:off x="8299584" y="6143712"/>
            <a:ext cx="5669044" cy="2062115"/>
          </a:xfrm>
          <a:custGeom>
            <a:avLst/>
            <a:gdLst/>
            <a:ahLst/>
            <a:cxnLst/>
            <a:rect l="l" t="t" r="r" b="b"/>
            <a:pathLst>
              <a:path w="5669044" h="2062115">
                <a:moveTo>
                  <a:pt x="0" y="0"/>
                </a:moveTo>
                <a:lnTo>
                  <a:pt x="5669044" y="0"/>
                </a:lnTo>
                <a:lnTo>
                  <a:pt x="5669044" y="2062115"/>
                </a:lnTo>
                <a:lnTo>
                  <a:pt x="0" y="206211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7" name="TextBox 27"/>
          <p:cNvSpPr txBox="1"/>
          <p:nvPr/>
        </p:nvSpPr>
        <p:spPr>
          <a:xfrm>
            <a:off x="9033635" y="6612848"/>
            <a:ext cx="4200941" cy="10627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08"/>
              </a:lnSpc>
            </a:pPr>
            <a:r>
              <a:rPr lang="en-US" sz="2355" b="1">
                <a:solidFill>
                  <a:srgbClr val="442DA4"/>
                </a:solidFill>
                <a:latin typeface="Poppins Bold"/>
                <a:ea typeface="Poppins Bold"/>
                <a:cs typeface="Poppins Bold"/>
                <a:sym typeface="Poppins Bold"/>
              </a:rPr>
              <a:t>“- A JORNADA É MUITO MAIS VALIOSA QUE O DESTINO.”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4FA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644287" y="9029632"/>
            <a:ext cx="2643713" cy="1172847"/>
          </a:xfrm>
          <a:custGeom>
            <a:avLst/>
            <a:gdLst/>
            <a:ahLst/>
            <a:cxnLst/>
            <a:rect l="l" t="t" r="r" b="b"/>
            <a:pathLst>
              <a:path w="2643713" h="1172847">
                <a:moveTo>
                  <a:pt x="0" y="0"/>
                </a:moveTo>
                <a:lnTo>
                  <a:pt x="2643713" y="0"/>
                </a:lnTo>
                <a:lnTo>
                  <a:pt x="2643713" y="1172847"/>
                </a:lnTo>
                <a:lnTo>
                  <a:pt x="0" y="11728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>
            <a:off x="13000573" y="9029632"/>
            <a:ext cx="2643713" cy="1172847"/>
          </a:xfrm>
          <a:custGeom>
            <a:avLst/>
            <a:gdLst/>
            <a:ahLst/>
            <a:cxnLst/>
            <a:rect l="l" t="t" r="r" b="b"/>
            <a:pathLst>
              <a:path w="2643713" h="1172847">
                <a:moveTo>
                  <a:pt x="0" y="0"/>
                </a:moveTo>
                <a:lnTo>
                  <a:pt x="2643714" y="0"/>
                </a:lnTo>
                <a:lnTo>
                  <a:pt x="2643714" y="1172847"/>
                </a:lnTo>
                <a:lnTo>
                  <a:pt x="0" y="11728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4"/>
          <p:cNvSpPr/>
          <p:nvPr/>
        </p:nvSpPr>
        <p:spPr>
          <a:xfrm>
            <a:off x="10356860" y="9029632"/>
            <a:ext cx="2643713" cy="1172847"/>
          </a:xfrm>
          <a:custGeom>
            <a:avLst/>
            <a:gdLst/>
            <a:ahLst/>
            <a:cxnLst/>
            <a:rect l="l" t="t" r="r" b="b"/>
            <a:pathLst>
              <a:path w="2643713" h="1172847">
                <a:moveTo>
                  <a:pt x="0" y="0"/>
                </a:moveTo>
                <a:lnTo>
                  <a:pt x="2643713" y="0"/>
                </a:lnTo>
                <a:lnTo>
                  <a:pt x="2643713" y="1172847"/>
                </a:lnTo>
                <a:lnTo>
                  <a:pt x="0" y="11728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Freeform 5"/>
          <p:cNvSpPr/>
          <p:nvPr/>
        </p:nvSpPr>
        <p:spPr>
          <a:xfrm>
            <a:off x="7713146" y="9029632"/>
            <a:ext cx="2643713" cy="1172847"/>
          </a:xfrm>
          <a:custGeom>
            <a:avLst/>
            <a:gdLst/>
            <a:ahLst/>
            <a:cxnLst/>
            <a:rect l="l" t="t" r="r" b="b"/>
            <a:pathLst>
              <a:path w="2643713" h="1172847">
                <a:moveTo>
                  <a:pt x="0" y="0"/>
                </a:moveTo>
                <a:lnTo>
                  <a:pt x="2643714" y="0"/>
                </a:lnTo>
                <a:lnTo>
                  <a:pt x="2643714" y="1172847"/>
                </a:lnTo>
                <a:lnTo>
                  <a:pt x="0" y="11728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Freeform 6"/>
          <p:cNvSpPr/>
          <p:nvPr/>
        </p:nvSpPr>
        <p:spPr>
          <a:xfrm>
            <a:off x="5069433" y="9029632"/>
            <a:ext cx="2643713" cy="1172847"/>
          </a:xfrm>
          <a:custGeom>
            <a:avLst/>
            <a:gdLst/>
            <a:ahLst/>
            <a:cxnLst/>
            <a:rect l="l" t="t" r="r" b="b"/>
            <a:pathLst>
              <a:path w="2643713" h="1172847">
                <a:moveTo>
                  <a:pt x="0" y="0"/>
                </a:moveTo>
                <a:lnTo>
                  <a:pt x="2643713" y="0"/>
                </a:lnTo>
                <a:lnTo>
                  <a:pt x="2643713" y="1172847"/>
                </a:lnTo>
                <a:lnTo>
                  <a:pt x="0" y="11728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Freeform 7"/>
          <p:cNvSpPr/>
          <p:nvPr/>
        </p:nvSpPr>
        <p:spPr>
          <a:xfrm>
            <a:off x="2425719" y="9029632"/>
            <a:ext cx="2643713" cy="1172847"/>
          </a:xfrm>
          <a:custGeom>
            <a:avLst/>
            <a:gdLst/>
            <a:ahLst/>
            <a:cxnLst/>
            <a:rect l="l" t="t" r="r" b="b"/>
            <a:pathLst>
              <a:path w="2643713" h="1172847">
                <a:moveTo>
                  <a:pt x="0" y="0"/>
                </a:moveTo>
                <a:lnTo>
                  <a:pt x="2643714" y="0"/>
                </a:lnTo>
                <a:lnTo>
                  <a:pt x="2643714" y="1172847"/>
                </a:lnTo>
                <a:lnTo>
                  <a:pt x="0" y="11728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8" name="Freeform 8"/>
          <p:cNvSpPr/>
          <p:nvPr/>
        </p:nvSpPr>
        <p:spPr>
          <a:xfrm>
            <a:off x="-217994" y="9029632"/>
            <a:ext cx="2643713" cy="1172847"/>
          </a:xfrm>
          <a:custGeom>
            <a:avLst/>
            <a:gdLst/>
            <a:ahLst/>
            <a:cxnLst/>
            <a:rect l="l" t="t" r="r" b="b"/>
            <a:pathLst>
              <a:path w="2643713" h="1172847">
                <a:moveTo>
                  <a:pt x="0" y="0"/>
                </a:moveTo>
                <a:lnTo>
                  <a:pt x="2643713" y="0"/>
                </a:lnTo>
                <a:lnTo>
                  <a:pt x="2643713" y="1172847"/>
                </a:lnTo>
                <a:lnTo>
                  <a:pt x="0" y="11728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1028700" y="1694275"/>
            <a:ext cx="3728501" cy="5536829"/>
            <a:chOff x="0" y="0"/>
            <a:chExt cx="4276090" cy="63500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276091" cy="6350000"/>
            </a:xfrm>
            <a:custGeom>
              <a:avLst/>
              <a:gdLst/>
              <a:ahLst/>
              <a:cxnLst/>
              <a:rect l="l" t="t" r="r" b="b"/>
              <a:pathLst>
                <a:path w="4276091" h="6350000">
                  <a:moveTo>
                    <a:pt x="4146550" y="1295400"/>
                  </a:moveTo>
                  <a:cubicBezTo>
                    <a:pt x="4146550" y="1230630"/>
                    <a:pt x="4146550" y="1101090"/>
                    <a:pt x="4146550" y="1036320"/>
                  </a:cubicBezTo>
                  <a:lnTo>
                    <a:pt x="4017010" y="1036320"/>
                  </a:lnTo>
                  <a:cubicBezTo>
                    <a:pt x="4017010" y="971550"/>
                    <a:pt x="4017010" y="842010"/>
                    <a:pt x="4017010" y="777240"/>
                  </a:cubicBezTo>
                  <a:lnTo>
                    <a:pt x="3887470" y="777240"/>
                  </a:lnTo>
                  <a:lnTo>
                    <a:pt x="3887470" y="647700"/>
                  </a:lnTo>
                  <a:lnTo>
                    <a:pt x="3757930" y="647700"/>
                  </a:lnTo>
                  <a:lnTo>
                    <a:pt x="3757930" y="518160"/>
                  </a:lnTo>
                  <a:lnTo>
                    <a:pt x="3628389" y="518160"/>
                  </a:lnTo>
                  <a:lnTo>
                    <a:pt x="3628389" y="388620"/>
                  </a:lnTo>
                  <a:lnTo>
                    <a:pt x="3498849" y="388620"/>
                  </a:lnTo>
                  <a:lnTo>
                    <a:pt x="3498849" y="259080"/>
                  </a:lnTo>
                  <a:cubicBezTo>
                    <a:pt x="3434079" y="259080"/>
                    <a:pt x="3304539" y="259080"/>
                    <a:pt x="3239769" y="259080"/>
                  </a:cubicBezTo>
                  <a:lnTo>
                    <a:pt x="3239769" y="129540"/>
                  </a:lnTo>
                  <a:cubicBezTo>
                    <a:pt x="3174999" y="129540"/>
                    <a:pt x="3045459" y="129540"/>
                    <a:pt x="2980689" y="129540"/>
                  </a:cubicBezTo>
                  <a:lnTo>
                    <a:pt x="2980689" y="0"/>
                  </a:lnTo>
                  <a:cubicBezTo>
                    <a:pt x="2421890" y="0"/>
                    <a:pt x="1854200" y="0"/>
                    <a:pt x="1295400" y="0"/>
                  </a:cubicBezTo>
                  <a:lnTo>
                    <a:pt x="1295400" y="129540"/>
                  </a:lnTo>
                  <a:cubicBezTo>
                    <a:pt x="1230630" y="129540"/>
                    <a:pt x="1101090" y="129540"/>
                    <a:pt x="1036320" y="129540"/>
                  </a:cubicBezTo>
                  <a:lnTo>
                    <a:pt x="1036320" y="259080"/>
                  </a:lnTo>
                  <a:cubicBezTo>
                    <a:pt x="971550" y="259080"/>
                    <a:pt x="842010" y="259080"/>
                    <a:pt x="777240" y="259080"/>
                  </a:cubicBezTo>
                  <a:lnTo>
                    <a:pt x="777240" y="388620"/>
                  </a:lnTo>
                  <a:lnTo>
                    <a:pt x="647700" y="388620"/>
                  </a:lnTo>
                  <a:lnTo>
                    <a:pt x="647700" y="518160"/>
                  </a:lnTo>
                  <a:lnTo>
                    <a:pt x="518160" y="518160"/>
                  </a:lnTo>
                  <a:lnTo>
                    <a:pt x="518160" y="647700"/>
                  </a:lnTo>
                  <a:lnTo>
                    <a:pt x="388620" y="647700"/>
                  </a:lnTo>
                  <a:lnTo>
                    <a:pt x="388620" y="777240"/>
                  </a:lnTo>
                  <a:lnTo>
                    <a:pt x="259080" y="777240"/>
                  </a:lnTo>
                  <a:cubicBezTo>
                    <a:pt x="259080" y="842010"/>
                    <a:pt x="259080" y="971550"/>
                    <a:pt x="259080" y="1036320"/>
                  </a:cubicBezTo>
                  <a:lnTo>
                    <a:pt x="129540" y="1036320"/>
                  </a:lnTo>
                  <a:cubicBezTo>
                    <a:pt x="129540" y="1101090"/>
                    <a:pt x="129540" y="1230630"/>
                    <a:pt x="129540" y="1295400"/>
                  </a:cubicBezTo>
                  <a:lnTo>
                    <a:pt x="0" y="1295400"/>
                  </a:lnTo>
                  <a:cubicBezTo>
                    <a:pt x="0" y="2547620"/>
                    <a:pt x="0" y="3802380"/>
                    <a:pt x="0" y="5054600"/>
                  </a:cubicBezTo>
                  <a:lnTo>
                    <a:pt x="129540" y="5054600"/>
                  </a:lnTo>
                  <a:cubicBezTo>
                    <a:pt x="129540" y="5119370"/>
                    <a:pt x="129540" y="5248910"/>
                    <a:pt x="129540" y="5313680"/>
                  </a:cubicBezTo>
                  <a:lnTo>
                    <a:pt x="259080" y="5313680"/>
                  </a:lnTo>
                  <a:cubicBezTo>
                    <a:pt x="259080" y="5378450"/>
                    <a:pt x="259080" y="5507990"/>
                    <a:pt x="259080" y="5572760"/>
                  </a:cubicBezTo>
                  <a:lnTo>
                    <a:pt x="388620" y="5572760"/>
                  </a:lnTo>
                  <a:lnTo>
                    <a:pt x="388620" y="5702300"/>
                  </a:lnTo>
                  <a:lnTo>
                    <a:pt x="518160" y="5702300"/>
                  </a:lnTo>
                  <a:lnTo>
                    <a:pt x="518160" y="5831840"/>
                  </a:lnTo>
                  <a:lnTo>
                    <a:pt x="647700" y="5831840"/>
                  </a:lnTo>
                  <a:lnTo>
                    <a:pt x="647700" y="5961380"/>
                  </a:lnTo>
                  <a:lnTo>
                    <a:pt x="777240" y="5961380"/>
                  </a:lnTo>
                  <a:lnTo>
                    <a:pt x="777240" y="6090920"/>
                  </a:lnTo>
                  <a:cubicBezTo>
                    <a:pt x="842010" y="6090920"/>
                    <a:pt x="971550" y="6090920"/>
                    <a:pt x="1036320" y="6090920"/>
                  </a:cubicBezTo>
                  <a:lnTo>
                    <a:pt x="1036320" y="6220461"/>
                  </a:lnTo>
                  <a:cubicBezTo>
                    <a:pt x="1101090" y="6220461"/>
                    <a:pt x="1230630" y="6220461"/>
                    <a:pt x="1295400" y="6220461"/>
                  </a:cubicBezTo>
                  <a:lnTo>
                    <a:pt x="1295400" y="6350000"/>
                  </a:lnTo>
                  <a:cubicBezTo>
                    <a:pt x="1854200" y="6350000"/>
                    <a:pt x="2421890" y="6350000"/>
                    <a:pt x="2980690" y="6350000"/>
                  </a:cubicBezTo>
                  <a:lnTo>
                    <a:pt x="2980690" y="6220460"/>
                  </a:lnTo>
                  <a:cubicBezTo>
                    <a:pt x="3045460" y="6220460"/>
                    <a:pt x="3175000" y="6220460"/>
                    <a:pt x="3239770" y="6220460"/>
                  </a:cubicBezTo>
                  <a:lnTo>
                    <a:pt x="3239770" y="6090920"/>
                  </a:lnTo>
                  <a:cubicBezTo>
                    <a:pt x="3304540" y="6090920"/>
                    <a:pt x="3434080" y="6090920"/>
                    <a:pt x="3498850" y="6090920"/>
                  </a:cubicBezTo>
                  <a:lnTo>
                    <a:pt x="3498850" y="5961380"/>
                  </a:lnTo>
                  <a:lnTo>
                    <a:pt x="3628390" y="5961380"/>
                  </a:lnTo>
                  <a:lnTo>
                    <a:pt x="3628390" y="5831839"/>
                  </a:lnTo>
                  <a:lnTo>
                    <a:pt x="3757930" y="5831839"/>
                  </a:lnTo>
                  <a:lnTo>
                    <a:pt x="3757930" y="5702300"/>
                  </a:lnTo>
                  <a:lnTo>
                    <a:pt x="3887470" y="5702300"/>
                  </a:lnTo>
                  <a:lnTo>
                    <a:pt x="3887470" y="5572760"/>
                  </a:lnTo>
                  <a:lnTo>
                    <a:pt x="4017011" y="5572760"/>
                  </a:lnTo>
                  <a:cubicBezTo>
                    <a:pt x="4017011" y="5507990"/>
                    <a:pt x="4017011" y="5378450"/>
                    <a:pt x="4017011" y="5313680"/>
                  </a:cubicBezTo>
                  <a:lnTo>
                    <a:pt x="4146551" y="5313680"/>
                  </a:lnTo>
                  <a:cubicBezTo>
                    <a:pt x="4146551" y="5248910"/>
                    <a:pt x="4146551" y="5119370"/>
                    <a:pt x="4146551" y="5054600"/>
                  </a:cubicBezTo>
                  <a:lnTo>
                    <a:pt x="4276091" y="5054600"/>
                  </a:lnTo>
                  <a:cubicBezTo>
                    <a:pt x="4276091" y="3803650"/>
                    <a:pt x="4276091" y="2547620"/>
                    <a:pt x="4276091" y="1296670"/>
                  </a:cubicBezTo>
                  <a:lnTo>
                    <a:pt x="4146550" y="1296670"/>
                  </a:lnTo>
                  <a:close/>
                </a:path>
              </a:pathLst>
            </a:custGeom>
            <a:blipFill>
              <a:blip r:embed="rId4"/>
              <a:stretch>
                <a:fillRect l="-25862" r="-25862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11" name="Freeform 11"/>
          <p:cNvSpPr/>
          <p:nvPr/>
        </p:nvSpPr>
        <p:spPr>
          <a:xfrm>
            <a:off x="5499038" y="2606202"/>
            <a:ext cx="11090729" cy="4034253"/>
          </a:xfrm>
          <a:custGeom>
            <a:avLst/>
            <a:gdLst/>
            <a:ahLst/>
            <a:cxnLst/>
            <a:rect l="l" t="t" r="r" b="b"/>
            <a:pathLst>
              <a:path w="11090729" h="4034253">
                <a:moveTo>
                  <a:pt x="0" y="0"/>
                </a:moveTo>
                <a:lnTo>
                  <a:pt x="11090729" y="0"/>
                </a:lnTo>
                <a:lnTo>
                  <a:pt x="11090729" y="4034252"/>
                </a:lnTo>
                <a:lnTo>
                  <a:pt x="0" y="403425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2" name="TextBox 12"/>
          <p:cNvSpPr txBox="1"/>
          <p:nvPr/>
        </p:nvSpPr>
        <p:spPr>
          <a:xfrm>
            <a:off x="7689053" y="3456777"/>
            <a:ext cx="6710699" cy="21902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14804"/>
              </a:lnSpc>
            </a:pPr>
            <a:r>
              <a:rPr lang="en-US" sz="13458">
                <a:solidFill>
                  <a:srgbClr val="7A37E6"/>
                </a:solidFill>
                <a:latin typeface="Retropix"/>
                <a:ea typeface="Retropix"/>
                <a:cs typeface="Retropix"/>
                <a:sym typeface="Retropix"/>
              </a:rPr>
              <a:t>WEBSITE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4FA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644287" y="9029632"/>
            <a:ext cx="2643713" cy="1172847"/>
          </a:xfrm>
          <a:custGeom>
            <a:avLst/>
            <a:gdLst/>
            <a:ahLst/>
            <a:cxnLst/>
            <a:rect l="l" t="t" r="r" b="b"/>
            <a:pathLst>
              <a:path w="2643713" h="1172847">
                <a:moveTo>
                  <a:pt x="0" y="0"/>
                </a:moveTo>
                <a:lnTo>
                  <a:pt x="2643713" y="0"/>
                </a:lnTo>
                <a:lnTo>
                  <a:pt x="2643713" y="1172847"/>
                </a:lnTo>
                <a:lnTo>
                  <a:pt x="0" y="11728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>
            <a:off x="13000573" y="9029632"/>
            <a:ext cx="2643713" cy="1172847"/>
          </a:xfrm>
          <a:custGeom>
            <a:avLst/>
            <a:gdLst/>
            <a:ahLst/>
            <a:cxnLst/>
            <a:rect l="l" t="t" r="r" b="b"/>
            <a:pathLst>
              <a:path w="2643713" h="1172847">
                <a:moveTo>
                  <a:pt x="0" y="0"/>
                </a:moveTo>
                <a:lnTo>
                  <a:pt x="2643714" y="0"/>
                </a:lnTo>
                <a:lnTo>
                  <a:pt x="2643714" y="1172847"/>
                </a:lnTo>
                <a:lnTo>
                  <a:pt x="0" y="11728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4"/>
          <p:cNvSpPr/>
          <p:nvPr/>
        </p:nvSpPr>
        <p:spPr>
          <a:xfrm>
            <a:off x="10356860" y="9029632"/>
            <a:ext cx="2643713" cy="1172847"/>
          </a:xfrm>
          <a:custGeom>
            <a:avLst/>
            <a:gdLst/>
            <a:ahLst/>
            <a:cxnLst/>
            <a:rect l="l" t="t" r="r" b="b"/>
            <a:pathLst>
              <a:path w="2643713" h="1172847">
                <a:moveTo>
                  <a:pt x="0" y="0"/>
                </a:moveTo>
                <a:lnTo>
                  <a:pt x="2643713" y="0"/>
                </a:lnTo>
                <a:lnTo>
                  <a:pt x="2643713" y="1172847"/>
                </a:lnTo>
                <a:lnTo>
                  <a:pt x="0" y="11728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Freeform 5"/>
          <p:cNvSpPr/>
          <p:nvPr/>
        </p:nvSpPr>
        <p:spPr>
          <a:xfrm>
            <a:off x="7713146" y="9029632"/>
            <a:ext cx="2643713" cy="1172847"/>
          </a:xfrm>
          <a:custGeom>
            <a:avLst/>
            <a:gdLst/>
            <a:ahLst/>
            <a:cxnLst/>
            <a:rect l="l" t="t" r="r" b="b"/>
            <a:pathLst>
              <a:path w="2643713" h="1172847">
                <a:moveTo>
                  <a:pt x="0" y="0"/>
                </a:moveTo>
                <a:lnTo>
                  <a:pt x="2643714" y="0"/>
                </a:lnTo>
                <a:lnTo>
                  <a:pt x="2643714" y="1172847"/>
                </a:lnTo>
                <a:lnTo>
                  <a:pt x="0" y="11728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Freeform 6"/>
          <p:cNvSpPr/>
          <p:nvPr/>
        </p:nvSpPr>
        <p:spPr>
          <a:xfrm>
            <a:off x="5069433" y="9029632"/>
            <a:ext cx="2643713" cy="1172847"/>
          </a:xfrm>
          <a:custGeom>
            <a:avLst/>
            <a:gdLst/>
            <a:ahLst/>
            <a:cxnLst/>
            <a:rect l="l" t="t" r="r" b="b"/>
            <a:pathLst>
              <a:path w="2643713" h="1172847">
                <a:moveTo>
                  <a:pt x="0" y="0"/>
                </a:moveTo>
                <a:lnTo>
                  <a:pt x="2643713" y="0"/>
                </a:lnTo>
                <a:lnTo>
                  <a:pt x="2643713" y="1172847"/>
                </a:lnTo>
                <a:lnTo>
                  <a:pt x="0" y="11728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Freeform 7"/>
          <p:cNvSpPr/>
          <p:nvPr/>
        </p:nvSpPr>
        <p:spPr>
          <a:xfrm>
            <a:off x="2425719" y="9029632"/>
            <a:ext cx="2643713" cy="1172847"/>
          </a:xfrm>
          <a:custGeom>
            <a:avLst/>
            <a:gdLst/>
            <a:ahLst/>
            <a:cxnLst/>
            <a:rect l="l" t="t" r="r" b="b"/>
            <a:pathLst>
              <a:path w="2643713" h="1172847">
                <a:moveTo>
                  <a:pt x="0" y="0"/>
                </a:moveTo>
                <a:lnTo>
                  <a:pt x="2643714" y="0"/>
                </a:lnTo>
                <a:lnTo>
                  <a:pt x="2643714" y="1172847"/>
                </a:lnTo>
                <a:lnTo>
                  <a:pt x="0" y="11728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8" name="Freeform 8"/>
          <p:cNvSpPr/>
          <p:nvPr/>
        </p:nvSpPr>
        <p:spPr>
          <a:xfrm>
            <a:off x="-217994" y="9029632"/>
            <a:ext cx="2643713" cy="1172847"/>
          </a:xfrm>
          <a:custGeom>
            <a:avLst/>
            <a:gdLst/>
            <a:ahLst/>
            <a:cxnLst/>
            <a:rect l="l" t="t" r="r" b="b"/>
            <a:pathLst>
              <a:path w="2643713" h="1172847">
                <a:moveTo>
                  <a:pt x="0" y="0"/>
                </a:moveTo>
                <a:lnTo>
                  <a:pt x="2643713" y="0"/>
                </a:lnTo>
                <a:lnTo>
                  <a:pt x="2643713" y="1172847"/>
                </a:lnTo>
                <a:lnTo>
                  <a:pt x="0" y="11728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9" name="Freeform 9"/>
          <p:cNvSpPr/>
          <p:nvPr/>
        </p:nvSpPr>
        <p:spPr>
          <a:xfrm>
            <a:off x="1522667" y="2872548"/>
            <a:ext cx="8403340" cy="3235286"/>
          </a:xfrm>
          <a:custGeom>
            <a:avLst/>
            <a:gdLst/>
            <a:ahLst/>
            <a:cxnLst/>
            <a:rect l="l" t="t" r="r" b="b"/>
            <a:pathLst>
              <a:path w="8403340" h="3235286">
                <a:moveTo>
                  <a:pt x="0" y="0"/>
                </a:moveTo>
                <a:lnTo>
                  <a:pt x="8403340" y="0"/>
                </a:lnTo>
                <a:lnTo>
                  <a:pt x="8403340" y="3235286"/>
                </a:lnTo>
                <a:lnTo>
                  <a:pt x="0" y="323528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0" name="Freeform 10"/>
          <p:cNvSpPr/>
          <p:nvPr/>
        </p:nvSpPr>
        <p:spPr>
          <a:xfrm>
            <a:off x="336704" y="6285628"/>
            <a:ext cx="10354729" cy="2744003"/>
          </a:xfrm>
          <a:custGeom>
            <a:avLst/>
            <a:gdLst/>
            <a:ahLst/>
            <a:cxnLst/>
            <a:rect l="l" t="t" r="r" b="b"/>
            <a:pathLst>
              <a:path w="10354729" h="2744003">
                <a:moveTo>
                  <a:pt x="0" y="0"/>
                </a:moveTo>
                <a:lnTo>
                  <a:pt x="10354729" y="0"/>
                </a:lnTo>
                <a:lnTo>
                  <a:pt x="10354729" y="2744004"/>
                </a:lnTo>
                <a:lnTo>
                  <a:pt x="0" y="274400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1" name="TextBox 11"/>
          <p:cNvSpPr txBox="1"/>
          <p:nvPr/>
        </p:nvSpPr>
        <p:spPr>
          <a:xfrm>
            <a:off x="3903323" y="726379"/>
            <a:ext cx="10481353" cy="16212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899"/>
              </a:lnSpc>
            </a:pPr>
            <a:r>
              <a:rPr lang="en-US" sz="5363">
                <a:solidFill>
                  <a:srgbClr val="FFD100"/>
                </a:solidFill>
                <a:latin typeface="Retropix"/>
                <a:ea typeface="Retropix"/>
                <a:cs typeface="Retropix"/>
                <a:sym typeface="Retropix"/>
              </a:rPr>
              <a:t>OBJETIVOS DE DESENVOLVIMENTO SUSTENTÁVEL DA ONU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903323" y="726379"/>
            <a:ext cx="10481353" cy="16212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899"/>
              </a:lnSpc>
            </a:pPr>
            <a:r>
              <a:rPr lang="en-US" sz="5363">
                <a:solidFill>
                  <a:srgbClr val="FFD100"/>
                </a:solidFill>
                <a:latin typeface="Retropix"/>
                <a:ea typeface="Retropix"/>
                <a:cs typeface="Retropix"/>
                <a:sym typeface="Retropix"/>
              </a:rPr>
              <a:t>OBJETIVOS DE DESENVOLVIMENTO SUSTENTÁVEL DA ONU</a:t>
            </a:r>
          </a:p>
        </p:txBody>
      </p:sp>
      <p:sp>
        <p:nvSpPr>
          <p:cNvPr id="13" name="Freeform 13"/>
          <p:cNvSpPr/>
          <p:nvPr/>
        </p:nvSpPr>
        <p:spPr>
          <a:xfrm>
            <a:off x="9926007" y="3069762"/>
            <a:ext cx="6855500" cy="2493688"/>
          </a:xfrm>
          <a:custGeom>
            <a:avLst/>
            <a:gdLst/>
            <a:ahLst/>
            <a:cxnLst/>
            <a:rect l="l" t="t" r="r" b="b"/>
            <a:pathLst>
              <a:path w="6855500" h="2493688">
                <a:moveTo>
                  <a:pt x="0" y="0"/>
                </a:moveTo>
                <a:lnTo>
                  <a:pt x="6855500" y="0"/>
                </a:lnTo>
                <a:lnTo>
                  <a:pt x="6855500" y="2493688"/>
                </a:lnTo>
                <a:lnTo>
                  <a:pt x="0" y="249368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4" name="Freeform 14"/>
          <p:cNvSpPr/>
          <p:nvPr/>
        </p:nvSpPr>
        <p:spPr>
          <a:xfrm>
            <a:off x="10691433" y="6285628"/>
            <a:ext cx="6855500" cy="2493688"/>
          </a:xfrm>
          <a:custGeom>
            <a:avLst/>
            <a:gdLst/>
            <a:ahLst/>
            <a:cxnLst/>
            <a:rect l="l" t="t" r="r" b="b"/>
            <a:pathLst>
              <a:path w="6855500" h="2493688">
                <a:moveTo>
                  <a:pt x="0" y="0"/>
                </a:moveTo>
                <a:lnTo>
                  <a:pt x="6855501" y="0"/>
                </a:lnTo>
                <a:lnTo>
                  <a:pt x="6855501" y="2493689"/>
                </a:lnTo>
                <a:lnTo>
                  <a:pt x="0" y="249368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5" name="TextBox 15"/>
          <p:cNvSpPr txBox="1"/>
          <p:nvPr/>
        </p:nvSpPr>
        <p:spPr>
          <a:xfrm>
            <a:off x="10244774" y="4039175"/>
            <a:ext cx="6217966" cy="12612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90"/>
              </a:lnSpc>
              <a:spcBef>
                <a:spcPct val="0"/>
              </a:spcBef>
            </a:pPr>
            <a:r>
              <a:rPr lang="en-US" sz="1809" b="1">
                <a:solidFill>
                  <a:srgbClr val="442DA4"/>
                </a:solidFill>
                <a:latin typeface="Poppins Bold"/>
                <a:ea typeface="Poppins Bold"/>
                <a:cs typeface="Poppins Bold"/>
                <a:sym typeface="Poppins Bold"/>
              </a:rPr>
              <a:t>O FILME ENFATIZA A IMPORTÂNCIA DO BEM-ESTAR EMOCIONAL E PSICOLÓGICO E COMO A BUSCA POR SUAS PAIXÕES E INTERESSES PESSOAIS PODE CONTRIBUIR PARA A SAÚDE MENTAL E A REALIZAÇÃO PESSOAL.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1010201" y="7346551"/>
            <a:ext cx="6217966" cy="10135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90"/>
              </a:lnSpc>
              <a:spcBef>
                <a:spcPct val="0"/>
              </a:spcBef>
            </a:pPr>
            <a:r>
              <a:rPr lang="en-US" sz="1809" b="1">
                <a:solidFill>
                  <a:srgbClr val="442DA4"/>
                </a:solidFill>
                <a:latin typeface="Poppins Bold"/>
                <a:ea typeface="Poppins Bold"/>
                <a:cs typeface="Poppins Bold"/>
                <a:sym typeface="Poppins Bold"/>
              </a:rPr>
              <a:t>A EDUCAÇÃO É UM TEMA CENTRAL DO FILME QUE DESTACA NÃO APENAS A IMPORTÂNCIA DE SE EDUCAR FORMALMENTE, MAS TAMBÉM A BUSCA POR CONHECIMENTO E AUTODESCOBERTA.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3353757" y="6687877"/>
            <a:ext cx="1430022" cy="4992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sz="3309" b="1">
                <a:solidFill>
                  <a:srgbClr val="C30000"/>
                </a:solidFill>
                <a:latin typeface="Poppins Bold"/>
                <a:ea typeface="Poppins Bold"/>
                <a:cs typeface="Poppins Bold"/>
                <a:sym typeface="Poppins Bold"/>
              </a:rPr>
              <a:t>ODS 4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638746" y="3378022"/>
            <a:ext cx="1430022" cy="4992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sz="3309" b="1">
                <a:solidFill>
                  <a:srgbClr val="029316"/>
                </a:solidFill>
                <a:latin typeface="Poppins Bold"/>
                <a:ea typeface="Poppins Bold"/>
                <a:cs typeface="Poppins Bold"/>
                <a:sym typeface="Poppins Bold"/>
              </a:rPr>
              <a:t>ODS 3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D11765F9AC0004AAF0A4CAAFDFAF16A" ma:contentTypeVersion="10" ma:contentTypeDescription="Create a new document." ma:contentTypeScope="" ma:versionID="f68d4f1da2573cf71374ea1c6e3a1b83">
  <xsd:schema xmlns:xsd="http://www.w3.org/2001/XMLSchema" xmlns:xs="http://www.w3.org/2001/XMLSchema" xmlns:p="http://schemas.microsoft.com/office/2006/metadata/properties" xmlns:ns3="9fdc8751-6fef-42ec-b05c-835dd8c535b4" targetNamespace="http://schemas.microsoft.com/office/2006/metadata/properties" ma:root="true" ma:fieldsID="ba9603622386bd6dbdc32adceef51156" ns3:_="">
    <xsd:import namespace="9fdc8751-6fef-42ec-b05c-835dd8c535b4"/>
    <xsd:element name="properties">
      <xsd:complexType>
        <xsd:sequence>
          <xsd:element name="documentManagement">
            <xsd:complexType>
              <xsd:all>
                <xsd:element ref="ns3:MediaServiceDateTaken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  <xsd:element ref="ns3:MediaServiceSystem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fdc8751-6fef-42ec-b05c-835dd8c535b4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ystemTags" ma:index="13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_activity" ma:index="17" nillable="true" ma:displayName="_activity" ma:hidden="true" ma:internalName="_activity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9fdc8751-6fef-42ec-b05c-835dd8c535b4" xsi:nil="true"/>
  </documentManagement>
</p:properties>
</file>

<file path=customXml/itemProps1.xml><?xml version="1.0" encoding="utf-8"?>
<ds:datastoreItem xmlns:ds="http://schemas.openxmlformats.org/officeDocument/2006/customXml" ds:itemID="{5C2C1BC6-D5BF-4985-B2AB-9169B96765D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fdc8751-6fef-42ec-b05c-835dd8c535b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C4B2657-523B-4DA5-A170-2F7FD43F708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8765E30-1EFC-4B6A-8E06-A774E82C3CA2}">
  <ds:schemaRefs>
    <ds:schemaRef ds:uri="http://purl.org/dc/terms/"/>
    <ds:schemaRef ds:uri="http://purl.org/dc/dcmitype/"/>
    <ds:schemaRef ds:uri="http://purl.org/dc/elements/1.1/"/>
    <ds:schemaRef ds:uri="http://schemas.openxmlformats.org/package/2006/metadata/core-properties"/>
    <ds:schemaRef ds:uri="http://schemas.microsoft.com/office/2006/documentManagement/types"/>
    <ds:schemaRef ds:uri="9fdc8751-6fef-42ec-b05c-835dd8c535b4"/>
    <ds:schemaRef ds:uri="http://schemas.microsoft.com/office/infopath/2007/PartnerControls"/>
    <ds:schemaRef ds:uri="http://schemas.microsoft.com/office/2006/metadata/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544</Words>
  <Application>Microsoft Office PowerPoint</Application>
  <PresentationFormat>Personalizar</PresentationFormat>
  <Paragraphs>54</Paragraphs>
  <Slides>13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13</vt:i4>
      </vt:variant>
    </vt:vector>
  </HeadingPairs>
  <TitlesOfParts>
    <vt:vector size="19" baseType="lpstr">
      <vt:lpstr>Retropix</vt:lpstr>
      <vt:lpstr>Poppins Bold</vt:lpstr>
      <vt:lpstr>Calibri</vt:lpstr>
      <vt:lpstr>Arial</vt:lpstr>
      <vt:lpstr>Cristik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Purple and Pink Pixel Retro Nostalgia Fever Fandom Game Presentation</dc:title>
  <dc:creator>brito 7802</dc:creator>
  <cp:lastModifiedBy>LUANA LIRIEL BRITO DOS SANTOS .</cp:lastModifiedBy>
  <cp:revision>3</cp:revision>
  <dcterms:created xsi:type="dcterms:W3CDTF">2006-08-16T00:00:00Z</dcterms:created>
  <dcterms:modified xsi:type="dcterms:W3CDTF">2024-11-29T03:43:21Z</dcterms:modified>
  <dc:identifier>DAGXurIMmu8</dc:identifie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0x010100FD11765F9AC0004AAF0A4CAAFDFAF16A</vt:lpwstr>
  </property>
</Properties>
</file>